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2443162"/>
            <a:ext cx="5657850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95600" y="332656"/>
            <a:ext cx="5781675" cy="6191200"/>
            <a:chOff x="2495600" y="332656"/>
            <a:chExt cx="5781675" cy="6191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5600" y="332656"/>
              <a:ext cx="5781675" cy="3600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83632" y="3933056"/>
              <a:ext cx="5429250" cy="25908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640" y="4005064"/>
            <a:ext cx="53149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859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340768"/>
            <a:ext cx="54864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204864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4149080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5517232"/>
            <a:ext cx="525658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30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268760"/>
            <a:ext cx="54006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306896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4916295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537321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0216" y="5440250"/>
            <a:ext cx="43204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720" y="5930426"/>
            <a:ext cx="43204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91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580072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2636912"/>
            <a:ext cx="5000625" cy="2438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2420888"/>
            <a:ext cx="5772150" cy="3962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0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5207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5800725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484784"/>
            <a:ext cx="4019550" cy="37433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27448" y="3645024"/>
            <a:ext cx="5829300" cy="2609825"/>
            <a:chOff x="1199456" y="2348880"/>
            <a:chExt cx="5829300" cy="260982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2348880"/>
              <a:ext cx="5829300" cy="16859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59496" y="4149080"/>
              <a:ext cx="4914900" cy="80962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6384032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84032" y="49330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70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57150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196752"/>
            <a:ext cx="4019550" cy="3743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196752"/>
            <a:ext cx="58578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98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8640"/>
            <a:ext cx="58102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988840"/>
            <a:ext cx="5495925" cy="3486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1988840"/>
            <a:ext cx="5810250" cy="4457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91944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51571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030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44624"/>
            <a:ext cx="57531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988840"/>
            <a:ext cx="5467350" cy="3514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1916832"/>
            <a:ext cx="5867400" cy="4400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35960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5960" y="411327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59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143000"/>
            <a:ext cx="5867400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551723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594928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6060041"/>
            <a:ext cx="100811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51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1624" y="1340768"/>
            <a:ext cx="5372100" cy="4555579"/>
            <a:chOff x="2207568" y="1196752"/>
            <a:chExt cx="5372100" cy="45555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07568" y="1196752"/>
              <a:ext cx="5372100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9576" y="3933056"/>
              <a:ext cx="5286375" cy="1819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392144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2204864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7968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9936" y="353871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92144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67808" y="4512720"/>
            <a:ext cx="3672408" cy="35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87688" y="4969449"/>
            <a:ext cx="4968552" cy="35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87688" y="5454651"/>
            <a:ext cx="50405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20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2025-11-07T00:58:17Z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