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2347912"/>
            <a:ext cx="8096250" cy="2162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31704" y="32181"/>
            <a:ext cx="5264496" cy="6716190"/>
            <a:chOff x="2567608" y="-1179512"/>
            <a:chExt cx="6400800" cy="8953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67608" y="-1179512"/>
              <a:ext cx="6400800" cy="6229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5640" y="5049838"/>
              <a:ext cx="6019800" cy="2724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35159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412776"/>
            <a:ext cx="65055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027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3033712"/>
            <a:ext cx="622935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7044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404664"/>
            <a:ext cx="6400800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7109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99219"/>
            <a:ext cx="6486525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4196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268760"/>
            <a:ext cx="64103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6310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0"/>
            <a:ext cx="5963876" cy="39315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" r="-494" b="4029"/>
          <a:stretch/>
        </p:blipFill>
        <p:spPr>
          <a:xfrm>
            <a:off x="2423592" y="4060862"/>
            <a:ext cx="6048672" cy="277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1535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725" y="3005137"/>
            <a:ext cx="6686550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1796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67608" y="1340768"/>
            <a:ext cx="6453712" cy="5084837"/>
            <a:chOff x="2408780" y="0"/>
            <a:chExt cx="6453712" cy="50848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3592" y="0"/>
              <a:ext cx="6438900" cy="2533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08780" y="2636912"/>
              <a:ext cx="6429375" cy="2447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6679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23263"/>
            <a:ext cx="6391275" cy="67722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04775"/>
            <a:ext cx="6086475" cy="675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259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0"/>
            <a:ext cx="641032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3007" y="2731625"/>
            <a:ext cx="61341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191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2" y="1412775"/>
            <a:ext cx="5878384" cy="25637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265804"/>
            <a:ext cx="5969109" cy="547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578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340768"/>
            <a:ext cx="61531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745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620688"/>
            <a:ext cx="6134100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283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340768"/>
            <a:ext cx="61341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353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9616" y="1340768"/>
            <a:ext cx="6448425" cy="5023048"/>
            <a:chOff x="2495600" y="1412776"/>
            <a:chExt cx="6448425" cy="50230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5600" y="1412776"/>
              <a:ext cx="6448425" cy="3914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83632" y="5445224"/>
              <a:ext cx="6000750" cy="990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386395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2025-11-07T07:01:48Z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