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695450"/>
            <a:ext cx="70866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188720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1268760"/>
            <a:ext cx="6372225" cy="3913584"/>
            <a:chOff x="2639616" y="1268760"/>
            <a:chExt cx="6372225" cy="3913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1268760"/>
              <a:ext cx="6372225" cy="3343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4725144"/>
              <a:ext cx="3867150" cy="457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75720" y="1827484"/>
            <a:ext cx="720080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9034" y="2270876"/>
            <a:ext cx="720080" cy="339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3284984"/>
            <a:ext cx="720080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3789040"/>
            <a:ext cx="720080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4797152"/>
            <a:ext cx="720080" cy="30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7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2960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76416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814" y="3764167"/>
            <a:ext cx="6102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686050"/>
            <a:ext cx="118110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40768"/>
            <a:ext cx="63627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38516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21297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3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23592" y="116632"/>
            <a:ext cx="6146130" cy="6556648"/>
            <a:chOff x="2423592" y="0"/>
            <a:chExt cx="6383263" cy="7159352"/>
          </a:xfrm>
        </p:grpSpPr>
        <p:grpSp>
          <p:nvGrpSpPr>
            <p:cNvPr id="4" name="组合 3"/>
            <p:cNvGrpSpPr/>
            <p:nvPr/>
          </p:nvGrpSpPr>
          <p:grpSpPr>
            <a:xfrm>
              <a:off x="2423592" y="0"/>
              <a:ext cx="6383263" cy="4783782"/>
              <a:chOff x="2423592" y="764704"/>
              <a:chExt cx="6383263" cy="478378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23592" y="764704"/>
                <a:ext cx="6381750" cy="3810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15680" y="4653136"/>
                <a:ext cx="5591175" cy="8953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83632" y="4797152"/>
              <a:ext cx="5991225" cy="2362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997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63246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916832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386588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819462"/>
            <a:ext cx="86409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43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