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3075" y="3143250"/>
            <a:ext cx="870585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564904"/>
            <a:ext cx="11753850" cy="134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757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28800"/>
            <a:ext cx="5174208" cy="37244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980728"/>
            <a:ext cx="5652144" cy="573663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08368" y="1484784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6040" y="2276872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92144" y="2852936"/>
            <a:ext cx="100811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628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0"/>
            <a:ext cx="6381750" cy="634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6296319"/>
            <a:ext cx="6324600" cy="53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31704" y="548680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0056" y="1024455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15680" y="3986210"/>
            <a:ext cx="165618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035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4829"/>
            <a:ext cx="5234336" cy="68856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1490715"/>
            <a:ext cx="1296144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69234" y="2402034"/>
            <a:ext cx="1314998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54325" y="2834082"/>
            <a:ext cx="432048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470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44624"/>
            <a:ext cx="5498604" cy="68567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5883203"/>
            <a:ext cx="792088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98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67608" y="1412776"/>
            <a:ext cx="6340722" cy="3584954"/>
            <a:chOff x="2567608" y="548680"/>
            <a:chExt cx="6340722" cy="35849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67608" y="548680"/>
              <a:ext cx="6334125" cy="2009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1373" r="494"/>
            <a:stretch/>
          </p:blipFill>
          <p:spPr>
            <a:xfrm>
              <a:off x="2567608" y="2536623"/>
              <a:ext cx="6340722" cy="1597011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231904" y="2462653"/>
            <a:ext cx="864096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26333" y="3961337"/>
            <a:ext cx="1224136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694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132856"/>
            <a:ext cx="11820525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760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6278"/>
            <a:ext cx="8382000" cy="2105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9360" y="1628800"/>
            <a:ext cx="4449786" cy="2789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204864"/>
            <a:ext cx="7553325" cy="3876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816080" y="2204864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16080" y="4467297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100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8168" y="1268760"/>
            <a:ext cx="4449786" cy="278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268760"/>
            <a:ext cx="7400925" cy="2752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32104" y="1340768"/>
            <a:ext cx="371648" cy="384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093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76672"/>
            <a:ext cx="4543425" cy="613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188640"/>
            <a:ext cx="4126110" cy="6519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769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28" y="1412776"/>
            <a:ext cx="11782425" cy="13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3284984"/>
            <a:ext cx="6334125" cy="244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132856"/>
            <a:ext cx="11830050" cy="200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428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3983"/>
            <a:ext cx="7785892" cy="18842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1556792"/>
            <a:ext cx="4189964" cy="47936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2025372"/>
            <a:ext cx="6686408" cy="48281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84032" y="2060848"/>
            <a:ext cx="432048" cy="384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84032" y="4426976"/>
            <a:ext cx="432048" cy="384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711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0"/>
            <a:ext cx="8401050" cy="160972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207568" y="1556792"/>
            <a:ext cx="7477125" cy="5301208"/>
            <a:chOff x="2207568" y="1556792"/>
            <a:chExt cx="7477125" cy="530120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07568" y="1556792"/>
              <a:ext cx="7477125" cy="14573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207568" y="3114675"/>
              <a:ext cx="7448550" cy="374332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8976320" y="1556792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76320" y="4262285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114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-19472"/>
            <a:ext cx="3744416" cy="68087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188640"/>
            <a:ext cx="4524375" cy="628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30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63752" y="1141884"/>
            <a:ext cx="4533900" cy="5716116"/>
            <a:chOff x="2423592" y="116632"/>
            <a:chExt cx="4533900" cy="57161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95600" y="116632"/>
              <a:ext cx="4391025" cy="1971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23592" y="2060848"/>
              <a:ext cx="4533900" cy="3771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9968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204864"/>
            <a:ext cx="11839575" cy="193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71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96752"/>
            <a:ext cx="8391525" cy="148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-1" r="4342" b="1152"/>
          <a:stretch/>
        </p:blipFill>
        <p:spPr>
          <a:xfrm>
            <a:off x="7944655" y="2708920"/>
            <a:ext cx="4247345" cy="35567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344" y="2852936"/>
            <a:ext cx="7505700" cy="3352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032104" y="2924944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32104" y="5093109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447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61264"/>
            <a:ext cx="4086870" cy="6796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935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260648"/>
            <a:ext cx="6343650" cy="630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1196752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0256" y="3178676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3645024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9936" y="3645024"/>
            <a:ext cx="12241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441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23592" y="1078376"/>
            <a:ext cx="6343650" cy="5779624"/>
            <a:chOff x="2423592" y="13883"/>
            <a:chExt cx="6343650" cy="57796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95600" y="13883"/>
              <a:ext cx="6257925" cy="1838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23592" y="1916832"/>
              <a:ext cx="6343650" cy="3876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6206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-1" r="-833" b="1719"/>
          <a:stretch/>
        </p:blipFill>
        <p:spPr>
          <a:xfrm>
            <a:off x="2855640" y="96305"/>
            <a:ext cx="6338900" cy="67307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1988840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248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2871787"/>
            <a:ext cx="11934825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239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8760"/>
            <a:ext cx="4905375" cy="443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1196752"/>
            <a:ext cx="6438900" cy="5048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176120" y="1844824"/>
            <a:ext cx="12961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48817" y="1817685"/>
            <a:ext cx="360040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51984" y="2348880"/>
            <a:ext cx="360040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60096" y="2924944"/>
            <a:ext cx="1512168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920536" y="3501008"/>
            <a:ext cx="432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05138" y="4039364"/>
            <a:ext cx="432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320136" y="4552847"/>
            <a:ext cx="14401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624392" y="5157192"/>
            <a:ext cx="14401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624392" y="5619105"/>
            <a:ext cx="14401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734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78038"/>
            <a:ext cx="5776200" cy="55799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2786779"/>
            <a:ext cx="6100240" cy="40394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95800" y="2348880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5877272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20136" y="2996952"/>
            <a:ext cx="14401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20136" y="4297851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68408" y="5589240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21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08720"/>
            <a:ext cx="2752725" cy="390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383252"/>
            <a:ext cx="5312158" cy="544775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1984" y="2934580"/>
            <a:ext cx="6166692" cy="392342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69212" y="3704109"/>
            <a:ext cx="648072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29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2025-11-07T06:43:41Z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