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4" r:id="rId23"/>
    <p:sldId id="323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0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B588C-323D-48C1-84F2-0638306BECE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B9F3B-A29F-4412-A883-7F436334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7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B9F3B-A29F-4412-A883-7F436334F1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07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352675"/>
            <a:ext cx="74199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0"/>
            <a:ext cx="175260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1772"/>
            <a:ext cx="6048375" cy="650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700808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204864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4581128"/>
            <a:ext cx="3716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5097134"/>
            <a:ext cx="37164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5873776"/>
            <a:ext cx="7200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5547" y="6368405"/>
            <a:ext cx="37164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8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692696"/>
            <a:ext cx="6092004" cy="3834092"/>
            <a:chOff x="2874494" y="548680"/>
            <a:chExt cx="6092004" cy="38340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648" y="548680"/>
              <a:ext cx="60388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t="1039" r="400"/>
            <a:stretch/>
          </p:blipFill>
          <p:spPr>
            <a:xfrm>
              <a:off x="2874494" y="1168471"/>
              <a:ext cx="6062117" cy="3214301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4581128"/>
            <a:ext cx="6315075" cy="155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1904" y="1985344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219773"/>
            <a:ext cx="136815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75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4608066" cy="38785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07968" y="361388"/>
            <a:ext cx="4536504" cy="6515466"/>
            <a:chOff x="2489581" y="-1308611"/>
            <a:chExt cx="6390470" cy="960888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t="234" r="-721" b="1416"/>
            <a:stretch/>
          </p:blipFill>
          <p:spPr>
            <a:xfrm>
              <a:off x="2495600" y="-1308611"/>
              <a:ext cx="6379847" cy="626710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t="1579" r="-587"/>
            <a:stretch/>
          </p:blipFill>
          <p:spPr>
            <a:xfrm>
              <a:off x="2489581" y="4869160"/>
              <a:ext cx="6390470" cy="343111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4672" r="4313" b="2930"/>
          <a:stretch/>
        </p:blipFill>
        <p:spPr>
          <a:xfrm>
            <a:off x="1199456" y="1052736"/>
            <a:ext cx="3384376" cy="26379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l="2137" b="2017"/>
          <a:stretch/>
        </p:blipFill>
        <p:spPr>
          <a:xfrm>
            <a:off x="168745" y="3842350"/>
            <a:ext cx="5423200" cy="171328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816080" y="119675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2424" y="852158"/>
            <a:ext cx="32724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1196752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0376" y="2017121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9976" y="2348880"/>
            <a:ext cx="2996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24192" y="3717032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00" y="5545513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27870" y="5034352"/>
            <a:ext cx="288032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88288" y="5401497"/>
            <a:ext cx="576064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64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4484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805112"/>
            <a:ext cx="118110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0"/>
            <a:ext cx="6353175" cy="663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7857" y="1736250"/>
            <a:ext cx="712879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799782"/>
            <a:ext cx="7128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8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32656"/>
            <a:ext cx="60293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175" t="-1" b="-2210"/>
          <a:stretch/>
        </p:blipFill>
        <p:spPr>
          <a:xfrm>
            <a:off x="0" y="1484784"/>
            <a:ext cx="5160577" cy="4118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1124744"/>
            <a:ext cx="6391275" cy="3571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4126" r="-255"/>
          <a:stretch/>
        </p:blipFill>
        <p:spPr>
          <a:xfrm>
            <a:off x="5432482" y="4706290"/>
            <a:ext cx="6407585" cy="169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175" t="-1" b="-2210"/>
          <a:stretch/>
        </p:blipFill>
        <p:spPr>
          <a:xfrm>
            <a:off x="191344" y="1556792"/>
            <a:ext cx="5160577" cy="4118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925" y="1124744"/>
            <a:ext cx="63150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-1" t="670" r="246"/>
          <a:stretch/>
        </p:blipFill>
        <p:spPr>
          <a:xfrm>
            <a:off x="5832442" y="1772816"/>
            <a:ext cx="6359558" cy="41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0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60648"/>
            <a:ext cx="6353175" cy="651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56792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060848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3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692696"/>
            <a:ext cx="608647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447925"/>
            <a:ext cx="1187767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332656"/>
            <a:ext cx="6038654" cy="6464587"/>
            <a:chOff x="2620762" y="260648"/>
            <a:chExt cx="6038654" cy="6464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260648"/>
              <a:ext cx="6019800" cy="104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19" r="766"/>
            <a:stretch/>
          </p:blipFill>
          <p:spPr>
            <a:xfrm>
              <a:off x="2620762" y="1240479"/>
              <a:ext cx="6030430" cy="5484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15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84784"/>
            <a:ext cx="64198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16832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8048" y="2492808"/>
            <a:ext cx="51566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420888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4077072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515719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5760507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1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2171700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824" b="-561"/>
          <a:stretch/>
        </p:blipFill>
        <p:spPr>
          <a:xfrm>
            <a:off x="13973" y="1268760"/>
            <a:ext cx="5400107" cy="40804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8" y="5373216"/>
            <a:ext cx="5915025" cy="13906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7968" y="3288142"/>
            <a:ext cx="5992640" cy="3569858"/>
            <a:chOff x="2711624" y="1340768"/>
            <a:chExt cx="6096000" cy="363094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11624" y="1340768"/>
              <a:ext cx="6096000" cy="21907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/>
            <a:srcRect t="3437" r="98" b="-1"/>
            <a:stretch/>
          </p:blipFill>
          <p:spPr>
            <a:xfrm>
              <a:off x="3124818" y="3463300"/>
              <a:ext cx="5652329" cy="150841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127448" y="5877272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64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76672"/>
            <a:ext cx="6334125" cy="603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558924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30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-18680"/>
            <a:ext cx="4905772" cy="694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84784"/>
            <a:ext cx="61055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6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33450"/>
            <a:ext cx="63627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4784"/>
            <a:ext cx="1368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1042" y="1966490"/>
            <a:ext cx="72008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76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538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8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83724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196752"/>
            <a:ext cx="4572000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365104"/>
            <a:ext cx="7448550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4869160"/>
            <a:ext cx="7543800" cy="192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280" y="4437112"/>
            <a:ext cx="515664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5945400"/>
            <a:ext cx="515664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83724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772816"/>
            <a:ext cx="5040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1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6400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84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45339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774" b="626"/>
          <a:stretch/>
        </p:blipFill>
        <p:spPr>
          <a:xfrm>
            <a:off x="5571644" y="80726"/>
            <a:ext cx="4340780" cy="677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33650"/>
            <a:ext cx="117443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1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0"/>
            <a:ext cx="7853708" cy="6816352"/>
            <a:chOff x="1271464" y="-171400"/>
            <a:chExt cx="8420100" cy="7441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171400"/>
              <a:ext cx="8420100" cy="567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5517232"/>
              <a:ext cx="7458075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3140968"/>
            <a:ext cx="3716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705059"/>
            <a:ext cx="3716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5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0"/>
            <a:ext cx="4356992" cy="675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6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43175"/>
            <a:ext cx="117919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6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600"/>
            <a:ext cx="83248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385" y="1628800"/>
            <a:ext cx="5033614" cy="35069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73393"/>
            <a:ext cx="7020866" cy="25950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1916832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198877"/>
            <a:ext cx="443656" cy="45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3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5622"/>
            <a:ext cx="4610100" cy="601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717858"/>
            <a:ext cx="45434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1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34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5387180" cy="46845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340768"/>
            <a:ext cx="6353175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2132856"/>
            <a:ext cx="144016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3212976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3780755"/>
            <a:ext cx="108012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4365104"/>
            <a:ext cx="136815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4869160"/>
            <a:ext cx="136815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4272" y="5445224"/>
            <a:ext cx="136815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44272" y="6095673"/>
            <a:ext cx="136815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821" b="485"/>
          <a:stretch/>
        </p:blipFill>
        <p:spPr>
          <a:xfrm>
            <a:off x="47328" y="1268760"/>
            <a:ext cx="5445118" cy="4284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908720"/>
            <a:ext cx="63817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965" r="361"/>
          <a:stretch/>
        </p:blipFill>
        <p:spPr>
          <a:xfrm>
            <a:off x="5554236" y="1547365"/>
            <a:ext cx="6339776" cy="4320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1988840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2938824"/>
            <a:ext cx="172819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4149080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465313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522920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6" y="1268760"/>
            <a:ext cx="6115050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980728"/>
            <a:ext cx="6096000" cy="5343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89198" y="2163660"/>
            <a:ext cx="754983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788" b="-506"/>
          <a:stretch/>
        </p:blipFill>
        <p:spPr>
          <a:xfrm>
            <a:off x="119336" y="1340768"/>
            <a:ext cx="5269910" cy="4173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700808"/>
            <a:ext cx="6010275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663" y="1181306"/>
            <a:ext cx="6057900" cy="50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227687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4228" y="5392070"/>
            <a:ext cx="6823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594928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9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74" r="-1005"/>
          <a:stretch/>
        </p:blipFill>
        <p:spPr>
          <a:xfrm>
            <a:off x="23317" y="1196752"/>
            <a:ext cx="6099504" cy="573515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067425" y="1196752"/>
            <a:ext cx="6124575" cy="5589435"/>
            <a:chOff x="2423592" y="548680"/>
            <a:chExt cx="6124575" cy="55894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548680"/>
              <a:ext cx="6124575" cy="6667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457892" y="1196752"/>
              <a:ext cx="6088814" cy="4941363"/>
              <a:chOff x="2461300" y="1196752"/>
              <a:chExt cx="6088814" cy="494136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/>
              <a:srcRect t="1669" r="793"/>
              <a:stretch/>
            </p:blipFill>
            <p:spPr>
              <a:xfrm>
                <a:off x="2461300" y="1196752"/>
                <a:ext cx="6066552" cy="2341506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5"/>
              <a:srcRect l="1" t="2854" r="-199"/>
              <a:stretch/>
            </p:blipFill>
            <p:spPr>
              <a:xfrm>
                <a:off x="2480154" y="3501008"/>
                <a:ext cx="6069960" cy="2637107"/>
              </a:xfrm>
              <a:prstGeom prst="rect">
                <a:avLst/>
              </a:prstGeom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464" y="764704"/>
            <a:ext cx="1971675" cy="409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7448" y="2852936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3356992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5877272"/>
            <a:ext cx="4436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48128" y="249289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1968" y="3087814"/>
            <a:ext cx="4356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4272" y="501317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1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2025-11-07T05:54:45Z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