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CA5BD-B81F-4AD7-A1CE-8864B682037D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876A2-BB7A-4E60-ADCC-9347DBE394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4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876A2-BB7A-4E60-ADCC-9347DBE394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905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052762"/>
            <a:ext cx="64389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58102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052736"/>
            <a:ext cx="408622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852936"/>
            <a:ext cx="5734050" cy="289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6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1340768"/>
            <a:ext cx="40862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8760"/>
            <a:ext cx="57721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1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15" y="1268760"/>
            <a:ext cx="5952356" cy="5343103"/>
            <a:chOff x="2855640" y="116632"/>
            <a:chExt cx="5952356" cy="5343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5640" y="116632"/>
              <a:ext cx="5829300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9696" y="3068960"/>
              <a:ext cx="5448300" cy="23907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212976"/>
            <a:ext cx="54197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2959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348880"/>
            <a:ext cx="532859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780995"/>
            <a:ext cx="532859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4006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76872"/>
            <a:ext cx="5400600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8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1104206"/>
            <a:ext cx="5772150" cy="5753794"/>
            <a:chOff x="2495600" y="476672"/>
            <a:chExt cx="5772150" cy="5753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5600" y="476672"/>
              <a:ext cx="5772150" cy="485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5373216"/>
              <a:ext cx="5191125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553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28575"/>
            <a:ext cx="5305425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5457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628800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730976"/>
            <a:ext cx="5472608" cy="106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17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076325"/>
            <a:ext cx="532447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988840"/>
            <a:ext cx="65527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316933"/>
            <a:ext cx="65527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3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81977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052736"/>
            <a:ext cx="4210050" cy="2790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708920"/>
            <a:ext cx="5800725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1202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628800"/>
            <a:ext cx="42100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340768"/>
            <a:ext cx="58388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1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60648"/>
            <a:ext cx="579120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877272"/>
            <a:ext cx="3048000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3944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9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16632"/>
            <a:ext cx="5934075" cy="6542087"/>
            <a:chOff x="1631504" y="116632"/>
            <a:chExt cx="5934075" cy="6542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16632"/>
              <a:ext cx="5934075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725144"/>
              <a:ext cx="5848350" cy="1933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04021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2059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6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8959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628800"/>
            <a:ext cx="5781675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2204864"/>
            <a:ext cx="5781675" cy="302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792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6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483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268760"/>
            <a:ext cx="578167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74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944"/>
            <a:ext cx="58293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1988840"/>
            <a:ext cx="5324475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2384956"/>
            <a:ext cx="5528914" cy="44483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788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5524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0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8760"/>
            <a:ext cx="5810250" cy="5183460"/>
            <a:chOff x="1343472" y="332656"/>
            <a:chExt cx="5810250" cy="5183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332656"/>
              <a:ext cx="581025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3573016"/>
              <a:ext cx="5362575" cy="19431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988840"/>
            <a:ext cx="5324475" cy="3971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198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0779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06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