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214562"/>
            <a:ext cx="72580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62" y="16266"/>
            <a:ext cx="5623570" cy="676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3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59966"/>
            <a:ext cx="6153150" cy="656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88840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5649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038717"/>
            <a:ext cx="180020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3536421"/>
            <a:ext cx="1584176" cy="42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4797152"/>
            <a:ext cx="43204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9792" y="4797152"/>
            <a:ext cx="64038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5323088"/>
            <a:ext cx="432048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2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800"/>
            <a:ext cx="5657136" cy="4253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988840"/>
            <a:ext cx="60960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464615"/>
            <a:ext cx="587672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149080"/>
            <a:ext cx="2376264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4696863"/>
            <a:ext cx="1800200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21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957512"/>
            <a:ext cx="96012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5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227647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72816"/>
            <a:ext cx="4644182" cy="32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8326" y="180188"/>
            <a:ext cx="5436636" cy="656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03912" y="925272"/>
            <a:ext cx="6359474" cy="5955770"/>
            <a:chOff x="2827065" y="716425"/>
            <a:chExt cx="6457950" cy="614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1352550"/>
              <a:ext cx="6429375" cy="550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7065" y="716425"/>
              <a:ext cx="6457950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77" y="1772816"/>
            <a:ext cx="4933498" cy="34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0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4507837" cy="302433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591944" y="86610"/>
            <a:ext cx="4392488" cy="6614124"/>
            <a:chOff x="5591944" y="86610"/>
            <a:chExt cx="4392488" cy="66141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91944" y="548680"/>
              <a:ext cx="4392488" cy="615205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16266" y="86610"/>
              <a:ext cx="4366994" cy="4852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252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96752"/>
            <a:ext cx="64579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4725144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2292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57332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6237312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8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5600" y="1340768"/>
            <a:ext cx="6438900" cy="4948386"/>
            <a:chOff x="2207568" y="332656"/>
            <a:chExt cx="6438900" cy="49483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7568" y="332656"/>
              <a:ext cx="6438900" cy="2914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8009" y="3356992"/>
              <a:ext cx="6076950" cy="1924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256240" y="5373216"/>
            <a:ext cx="443656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9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556792"/>
            <a:ext cx="60960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60848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581128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5085184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6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857250"/>
            <a:ext cx="647700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7919" y="1370000"/>
            <a:ext cx="1296144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1916832"/>
            <a:ext cx="1872208" cy="34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69084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6375309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601923"/>
            <a:ext cx="641032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5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204864"/>
            <a:ext cx="6134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93185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7969" y="2593185"/>
            <a:ext cx="44365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103260"/>
            <a:ext cx="5616624" cy="373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631161"/>
            <a:ext cx="5616624" cy="373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093074"/>
            <a:ext cx="5616624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4620976"/>
            <a:ext cx="2664296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816080" y="6093296"/>
            <a:ext cx="10081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960096" y="5661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412776"/>
            <a:ext cx="6419850" cy="4320083"/>
            <a:chOff x="2639616" y="476672"/>
            <a:chExt cx="6419850" cy="4320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476672"/>
              <a:ext cx="641985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266" y="1929730"/>
              <a:ext cx="6172200" cy="2867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823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908720"/>
            <a:ext cx="616267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16832"/>
            <a:ext cx="39604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92494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42900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3498" y="4873613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5373216"/>
            <a:ext cx="374441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696" y="5877272"/>
            <a:ext cx="561662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6358039"/>
            <a:ext cx="172819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9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64770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085184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589240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6098287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1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6219825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37186" y="1448894"/>
            <a:ext cx="1080120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1844824"/>
            <a:ext cx="39604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2354899"/>
            <a:ext cx="56166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2845092"/>
            <a:ext cx="56166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696" y="3347286"/>
            <a:ext cx="1368152" cy="40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88288" y="393305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9696" y="43651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23992" y="4365104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31704" y="4869160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1704" y="5378207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54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995612"/>
            <a:ext cx="78105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3" y="0"/>
            <a:ext cx="599928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5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24744"/>
            <a:ext cx="6086475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0527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2593185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6450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414908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152" y="5704975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6309320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2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116632"/>
            <a:ext cx="6089897" cy="6562725"/>
            <a:chOff x="2855640" y="20813"/>
            <a:chExt cx="6089897" cy="6562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20813"/>
              <a:ext cx="6076950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5737" y="4621388"/>
              <a:ext cx="6019800" cy="1962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256240" y="584462"/>
            <a:ext cx="648072" cy="32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1124744"/>
            <a:ext cx="1296144" cy="32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2636912"/>
            <a:ext cx="25922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3212976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364502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4149080"/>
            <a:ext cx="56886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4629847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88288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696" y="5661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9896" y="6190177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51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4293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4290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00506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508518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5661248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6227885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0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3560"/>
            <a:ext cx="6410325" cy="562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352300"/>
            <a:ext cx="5201778" cy="345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3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7984"/>
            <a:ext cx="617220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230" y="1496584"/>
            <a:ext cx="56864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70080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74662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78904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293096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479715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373216"/>
            <a:ext cx="56886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5877272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672" y="6525344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83328"/>
            <a:ext cx="6115050" cy="637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908720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1465930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1988840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254502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1490" y="471571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5257481"/>
            <a:ext cx="5760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656" y="5785382"/>
            <a:ext cx="5760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6328174"/>
            <a:ext cx="5760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3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6172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53225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501008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033345"/>
            <a:ext cx="4032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5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76672"/>
            <a:ext cx="639127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4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6937"/>
            <a:ext cx="5544616" cy="674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8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0"/>
            <a:ext cx="4752528" cy="6961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1895" y="134076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173510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734512"/>
            <a:ext cx="1008112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8501" y="4488656"/>
            <a:ext cx="648072" cy="270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5267" y="6290466"/>
            <a:ext cx="1224136" cy="270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02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1412776"/>
            <a:ext cx="6067425" cy="4597499"/>
            <a:chOff x="2927648" y="116632"/>
            <a:chExt cx="6067425" cy="4597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116632"/>
              <a:ext cx="606742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27698" y="2132856"/>
              <a:ext cx="5667375" cy="2581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7688" y="4509120"/>
            <a:ext cx="576064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3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737629"/>
            <a:ext cx="609600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903544"/>
            <a:ext cx="5976664" cy="1765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1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7683"/>
            <a:ext cx="6410325" cy="690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7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024187"/>
            <a:ext cx="77533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6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340768"/>
            <a:ext cx="6162675" cy="5151090"/>
            <a:chOff x="2711624" y="1052736"/>
            <a:chExt cx="6162675" cy="5151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052736"/>
              <a:ext cx="6086475" cy="2028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3212976"/>
              <a:ext cx="6162675" cy="2990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34711" y="1297041"/>
            <a:ext cx="5271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1884592"/>
            <a:ext cx="792088" cy="35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23488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287179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3912" y="4978876"/>
            <a:ext cx="3744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3672" y="549235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03712" y="6021288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1531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729089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276872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27809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86916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589668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17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60769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348880"/>
            <a:ext cx="648072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2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4137"/>
            <a:ext cx="8567907" cy="6716384"/>
            <a:chOff x="336405" y="0"/>
            <a:chExt cx="8567907" cy="6716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5504" y="0"/>
              <a:ext cx="6008808" cy="37588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405" y="3934060"/>
              <a:ext cx="5118198" cy="2782324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861048"/>
            <a:ext cx="3048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8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1531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72908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373" y="224859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284984"/>
            <a:ext cx="48965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789040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399472"/>
            <a:ext cx="23762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5373216"/>
            <a:ext cx="5256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877272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8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340768"/>
            <a:ext cx="6126857" cy="2014339"/>
            <a:chOff x="2423592" y="1412776"/>
            <a:chExt cx="6126857" cy="2014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1412776"/>
              <a:ext cx="6038850" cy="41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1988840"/>
              <a:ext cx="5838825" cy="1438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17063" y="1268760"/>
            <a:ext cx="16992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1801097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2328996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2866324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0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548680"/>
            <a:ext cx="6124575" cy="610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4096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725144"/>
            <a:ext cx="583264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3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995612"/>
            <a:ext cx="84963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9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6098282" cy="48604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978" y="3004"/>
            <a:ext cx="3903166" cy="3068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978" y="3086212"/>
            <a:ext cx="4215258" cy="328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70684"/>
            <a:ext cx="62007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9704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838805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338426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2856900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3365948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8008" y="386104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3712" y="5445224"/>
            <a:ext cx="5976664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2875"/>
            <a:ext cx="636270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7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04775"/>
            <a:ext cx="6096000" cy="664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5229200"/>
            <a:ext cx="6289416" cy="1494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14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64198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052736"/>
            <a:ext cx="4772025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853211"/>
            <a:ext cx="32480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0"/>
            <a:ext cx="5400600" cy="67630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949280"/>
            <a:ext cx="384760" cy="270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3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119062"/>
            <a:ext cx="6143625" cy="661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140968"/>
            <a:ext cx="720080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301208"/>
            <a:ext cx="626469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17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1436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852936"/>
            <a:ext cx="676875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9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1624" y="1412776"/>
            <a:ext cx="6134100" cy="3248025"/>
            <a:chOff x="2711624" y="14468"/>
            <a:chExt cx="6134100" cy="3248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4468"/>
              <a:ext cx="6134100" cy="2762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2776718"/>
              <a:ext cx="5524500" cy="4857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464152" y="191683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249289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414908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38886"/>
            <a:ext cx="5400600" cy="6697082"/>
            <a:chOff x="2567608" y="4008"/>
            <a:chExt cx="6153150" cy="77165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4008"/>
              <a:ext cx="6153150" cy="550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5233" y="5529830"/>
              <a:ext cx="6057900" cy="2190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96200" y="112474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57301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07707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0495" y="494116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7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35560" y="1196752"/>
            <a:ext cx="6353175" cy="4473621"/>
            <a:chOff x="2999656" y="32498"/>
            <a:chExt cx="6353175" cy="44736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32498"/>
              <a:ext cx="6353175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5406" y="1124744"/>
              <a:ext cx="6067425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70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0674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824008"/>
            <a:ext cx="136815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924944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005064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40" y="5145707"/>
            <a:ext cx="79208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9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2025-11-07T07:29:32Z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