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005137"/>
            <a:ext cx="53340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-13688"/>
            <a:ext cx="5177036" cy="68398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70838" y="501634"/>
            <a:ext cx="1080120" cy="280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03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71664" y="1340768"/>
            <a:ext cx="5673849" cy="1698873"/>
            <a:chOff x="2567608" y="1340768"/>
            <a:chExt cx="5673849" cy="16988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67608" y="1340768"/>
              <a:ext cx="5629275" cy="333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83632" y="1772816"/>
              <a:ext cx="5457825" cy="12668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656" y="3068960"/>
            <a:ext cx="5781675" cy="2667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83832" y="1778250"/>
            <a:ext cx="396044" cy="297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2" y="2204864"/>
            <a:ext cx="1512168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5920" y="2638498"/>
            <a:ext cx="1440160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31904" y="4365104"/>
            <a:ext cx="864096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09875" y="4365104"/>
            <a:ext cx="864096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89403" y="5282354"/>
            <a:ext cx="864096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42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38100"/>
            <a:ext cx="5791200" cy="678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25418" y="429537"/>
            <a:ext cx="396044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874420"/>
            <a:ext cx="396044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864993"/>
            <a:ext cx="720080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8" y="5013176"/>
            <a:ext cx="720080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8128" y="5877272"/>
            <a:ext cx="720080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962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1911791"/>
            <a:ext cx="5767228" cy="49445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3952" y="3284984"/>
            <a:ext cx="1800200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4106890"/>
            <a:ext cx="1368152" cy="339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15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71664" y="1268760"/>
            <a:ext cx="6425183" cy="3404989"/>
            <a:chOff x="1343472" y="1196752"/>
            <a:chExt cx="6425183" cy="34049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196752"/>
              <a:ext cx="2371725" cy="419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1772816"/>
              <a:ext cx="6353175" cy="2828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375920" y="1772816"/>
            <a:ext cx="2592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15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23592" y="116632"/>
            <a:ext cx="6696744" cy="6641878"/>
            <a:chOff x="2495600" y="116632"/>
            <a:chExt cx="6346743" cy="69711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5600" y="116632"/>
              <a:ext cx="6324600" cy="2924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1272" r="-261" b="1"/>
            <a:stretch/>
          </p:blipFill>
          <p:spPr>
            <a:xfrm>
              <a:off x="2730478" y="3044087"/>
              <a:ext cx="6111865" cy="404364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168008" y="1513065"/>
            <a:ext cx="20162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896" y="3140968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9976" y="5733256"/>
            <a:ext cx="108012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064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9536" y="548680"/>
            <a:ext cx="6381750" cy="2884537"/>
            <a:chOff x="1199456" y="1268760"/>
            <a:chExt cx="6381750" cy="28845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268760"/>
              <a:ext cx="6381750" cy="819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2276872"/>
              <a:ext cx="6019800" cy="18764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544" y="3501008"/>
            <a:ext cx="6381750" cy="2924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00056" y="1441057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2024" y="3914202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83632" y="4402812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27848" y="5877272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69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04864"/>
            <a:ext cx="11830050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77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6632"/>
            <a:ext cx="7622826" cy="21618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48880"/>
            <a:ext cx="6588818" cy="391159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968208" y="1700808"/>
            <a:ext cx="3900190" cy="5140890"/>
            <a:chOff x="7968208" y="1700808"/>
            <a:chExt cx="3900190" cy="514089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20336" y="1700808"/>
              <a:ext cx="2748062" cy="284259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68208" y="4603323"/>
              <a:ext cx="3667125" cy="223837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6240016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40016" y="39231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78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268760"/>
            <a:ext cx="46005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19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20888"/>
            <a:ext cx="11734800" cy="147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268760"/>
            <a:ext cx="44862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69" y="2636912"/>
            <a:ext cx="1179195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85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83534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1340768"/>
            <a:ext cx="43529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35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636912"/>
            <a:ext cx="11734800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76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33056"/>
            <a:ext cx="83724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2276872"/>
            <a:ext cx="3904754" cy="33194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780928"/>
            <a:ext cx="7477125" cy="3295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20136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461915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93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4505325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1268760"/>
            <a:ext cx="44100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93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3105150"/>
            <a:ext cx="68199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71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780928"/>
            <a:ext cx="5753100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3258217"/>
            <a:ext cx="864096" cy="308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3741905"/>
            <a:ext cx="576064" cy="308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80240" y="3741905"/>
            <a:ext cx="1127727" cy="308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80240" y="4194392"/>
            <a:ext cx="1127727" cy="308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74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0"/>
            <a:ext cx="5791200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304044"/>
            <a:ext cx="5676900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39727" y="946496"/>
            <a:ext cx="122413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1412776"/>
            <a:ext cx="122413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1916832"/>
            <a:ext cx="122413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3952" y="3277071"/>
            <a:ext cx="1224136" cy="308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44272" y="3256703"/>
            <a:ext cx="396044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75720" y="3717032"/>
            <a:ext cx="792088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117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060848"/>
            <a:ext cx="57626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4005064"/>
            <a:ext cx="1440160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289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99656" y="260648"/>
            <a:ext cx="5834633" cy="6151934"/>
            <a:chOff x="2999656" y="260648"/>
            <a:chExt cx="5834633" cy="61519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71664" y="260648"/>
              <a:ext cx="5762625" cy="5200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99656" y="5517232"/>
              <a:ext cx="5724525" cy="895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40016" y="2690066"/>
            <a:ext cx="648072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840" y="4114780"/>
            <a:ext cx="1512168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3792" y="5949280"/>
            <a:ext cx="144016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26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715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639616" y="2060848"/>
            <a:ext cx="5734050" cy="3868266"/>
            <a:chOff x="3503712" y="1988840"/>
            <a:chExt cx="5734050" cy="38682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03712" y="1988840"/>
              <a:ext cx="5715000" cy="1895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03712" y="3933056"/>
              <a:ext cx="5734050" cy="19240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719736" y="3429000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96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556792"/>
            <a:ext cx="57816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38658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2834082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2922547"/>
            <a:ext cx="576064" cy="260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736" y="3353413"/>
            <a:ext cx="1224136" cy="28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85105" y="3353413"/>
            <a:ext cx="1224136" cy="28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454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2025-11-07T03:58:50Z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