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8" r:id="rId16"/>
    <p:sldId id="319" r:id="rId17"/>
    <p:sldId id="320" r:id="rId18"/>
    <p:sldId id="328" r:id="rId19"/>
    <p:sldId id="329" r:id="rId20"/>
    <p:sldId id="323" r:id="rId21"/>
    <p:sldId id="326" r:id="rId22"/>
    <p:sldId id="327" r:id="rId23"/>
    <p:sldId id="324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719262"/>
            <a:ext cx="817245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88640"/>
            <a:ext cx="57245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862" y="3897585"/>
            <a:ext cx="5534025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309211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8661" y="405280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1259" y="4735714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0803" y="6089952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0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1433512"/>
            <a:ext cx="55149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365104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9000" y="487439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6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2319337"/>
            <a:ext cx="573405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924944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3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600075"/>
            <a:ext cx="57150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6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438150"/>
            <a:ext cx="57531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33384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2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96952"/>
            <a:ext cx="117633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31" y="2276872"/>
            <a:ext cx="108966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6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72319"/>
            <a:ext cx="7534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56490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1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624012"/>
            <a:ext cx="75628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5980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9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988840"/>
            <a:ext cx="40576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88640"/>
            <a:ext cx="40195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211" y="4869160"/>
            <a:ext cx="40386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4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71675"/>
            <a:ext cx="117633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49" y="1314450"/>
            <a:ext cx="108585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24112"/>
            <a:ext cx="118110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7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3337"/>
            <a:ext cx="7562850" cy="679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437112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5941821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3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9050"/>
            <a:ext cx="7553325" cy="681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739" y="341786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1134" y="4892310"/>
            <a:ext cx="4727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5549" y="6373870"/>
            <a:ext cx="4727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4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116632"/>
            <a:ext cx="3608636" cy="659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9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6632"/>
            <a:ext cx="39719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129" y="5101927"/>
            <a:ext cx="400050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1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8834"/>
            <a:ext cx="5328592" cy="67745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60848"/>
            <a:ext cx="16561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0586" y="2500686"/>
            <a:ext cx="17156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246" y="4195380"/>
            <a:ext cx="10080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0326" y="5208840"/>
            <a:ext cx="4399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0586" y="5620320"/>
            <a:ext cx="4399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0206" y="6092760"/>
            <a:ext cx="60796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10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934" y="116632"/>
            <a:ext cx="5288210" cy="21577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76873"/>
            <a:ext cx="4738306" cy="25431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1" y="4797152"/>
            <a:ext cx="4746589" cy="19881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86006" y="559827"/>
            <a:ext cx="13740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39346" y="1458987"/>
            <a:ext cx="17527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58986" y="1885707"/>
            <a:ext cx="74472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07726" y="2800107"/>
            <a:ext cx="285237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65766" y="3226827"/>
            <a:ext cx="285237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86846" y="4327004"/>
            <a:ext cx="16971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5020" y="5598893"/>
            <a:ext cx="4751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35961" y="5598893"/>
            <a:ext cx="5939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54795" y="5989418"/>
            <a:ext cx="4751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06895" y="6405711"/>
            <a:ext cx="4751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5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6632"/>
            <a:ext cx="568642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480" y="4664918"/>
            <a:ext cx="5257800" cy="207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86684" y="1124744"/>
            <a:ext cx="13332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0034" y="1124744"/>
            <a:ext cx="13332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8484" y="1590700"/>
            <a:ext cx="13332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3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60648"/>
            <a:ext cx="57245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602" y="4280726"/>
            <a:ext cx="53721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862278"/>
            <a:ext cx="1656184" cy="34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376628"/>
            <a:ext cx="1872208" cy="34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6505" y="2833828"/>
            <a:ext cx="1872208" cy="34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9880" y="3357703"/>
            <a:ext cx="1872208" cy="34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7455" y="3843478"/>
            <a:ext cx="1872208" cy="342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4320075"/>
            <a:ext cx="525388" cy="270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24775" y="5282100"/>
            <a:ext cx="525388" cy="270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37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556792"/>
            <a:ext cx="57721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847975"/>
            <a:ext cx="117729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0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814387"/>
            <a:ext cx="57531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5087" y="1268760"/>
            <a:ext cx="121918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6302" y="2611423"/>
            <a:ext cx="121918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7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2025-11-07T02:46:54Z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