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4" r:id="rId13"/>
    <p:sldId id="315" r:id="rId14"/>
    <p:sldId id="317" r:id="rId15"/>
    <p:sldId id="318" r:id="rId16"/>
    <p:sldId id="320" r:id="rId17"/>
    <p:sldId id="321" r:id="rId18"/>
    <p:sldId id="322" r:id="rId19"/>
    <p:sldId id="324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5931F-E231-438F-945F-2C8BCD01E162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AC9FB-75AE-4E65-838A-6E93970D1E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193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AC9FB-75AE-4E65-838A-6E93970D1E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97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3071812"/>
            <a:ext cx="118395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12887"/>
            <a:ext cx="10791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631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04864"/>
            <a:ext cx="10401300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512" y="1663744"/>
            <a:ext cx="194421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5690" y="1663744"/>
            <a:ext cx="6501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4226" y="2566568"/>
            <a:ext cx="10446390" cy="1598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365104"/>
            <a:ext cx="10353675" cy="12287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1464" y="4708130"/>
            <a:ext cx="10369152" cy="138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0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83543"/>
            <a:ext cx="10744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949280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949280"/>
            <a:ext cx="9008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3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91775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13407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0204" y="1749666"/>
            <a:ext cx="7514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6346" y="2177930"/>
            <a:ext cx="7514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4508" y="2590519"/>
            <a:ext cx="7514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62164"/>
            <a:ext cx="10429875" cy="2019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75460" y="4327798"/>
            <a:ext cx="10321139" cy="1261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918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50443"/>
            <a:ext cx="104108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5157192"/>
            <a:ext cx="1055484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5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324975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8" y="278092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5710" y="2780928"/>
            <a:ext cx="10863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7821" y="2780928"/>
            <a:ext cx="10863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8243" y="326706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4135" y="3267066"/>
            <a:ext cx="10863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86246" y="3267066"/>
            <a:ext cx="10863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10344150" cy="1524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43472" y="4869160"/>
            <a:ext cx="40324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6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7"/>
            <a:ext cx="10401300" cy="1552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2182611"/>
            <a:ext cx="10369152" cy="958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9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8468"/>
            <a:ext cx="10585176" cy="561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1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924925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64904"/>
            <a:ext cx="10391775" cy="120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3912" y="134589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084" y="2213992"/>
            <a:ext cx="89323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083" y="2931623"/>
            <a:ext cx="10323099" cy="9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861048"/>
            <a:ext cx="10401300" cy="12001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11424" y="4317106"/>
            <a:ext cx="10513168" cy="1776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1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7260"/>
            <a:ext cx="10791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9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876"/>
            <a:ext cx="1080135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530120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612301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3940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700808"/>
            <a:ext cx="2160240" cy="345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6414" y="2140646"/>
            <a:ext cx="1266319" cy="345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1787" y="3113696"/>
            <a:ext cx="723974" cy="243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9665" y="3106354"/>
            <a:ext cx="520871" cy="243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8414"/>
            <a:ext cx="10391775" cy="21431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7448" y="5234558"/>
            <a:ext cx="9073008" cy="930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1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9585"/>
            <a:ext cx="10369152" cy="58337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75246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945" y="4944657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8519" y="611370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3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42" y="3789040"/>
            <a:ext cx="107632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41752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35709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576462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10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95400"/>
            <a:ext cx="10820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931509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054253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8602"/>
            <a:ext cx="107918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65313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5891627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08013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48" y="4797152"/>
            <a:ext cx="106965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49289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673514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1593" y="4761535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37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76362"/>
            <a:ext cx="107156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789582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6896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4024" y="5163978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9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2025-11-05T06:44:24Z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