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498" autoAdjust="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49E47-3D64-4458-88CC-41408EC98CEA}" type="datetimeFigureOut">
              <a:rPr lang="zh-CN" altLang="en-US" smtClean="0"/>
              <a:t>2025/11/7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CFD830-0B90-46E4-BAE6-46B5310E9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00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CFD830-0B90-46E4-BAE6-46B5310E9C3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899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3081337"/>
            <a:ext cx="118586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12776"/>
            <a:ext cx="54673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212976"/>
            <a:ext cx="453650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02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58197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420888"/>
            <a:ext cx="5353050" cy="354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4070341"/>
            <a:ext cx="5753100" cy="276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3952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52742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196752"/>
            <a:ext cx="57912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1052736"/>
            <a:ext cx="4133850" cy="37242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95400" y="3933056"/>
            <a:ext cx="5743575" cy="2690986"/>
            <a:chOff x="911424" y="2708920"/>
            <a:chExt cx="5743575" cy="269098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2708920"/>
              <a:ext cx="5743575" cy="1028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71464" y="3933056"/>
              <a:ext cx="3324225" cy="14668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879976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96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57054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933056"/>
            <a:ext cx="5800725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1268760"/>
            <a:ext cx="5353050" cy="354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3952" y="11967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38362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1844824"/>
            <a:ext cx="4967884" cy="336645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79376" y="1268760"/>
            <a:ext cx="5992366" cy="5464309"/>
            <a:chOff x="1055440" y="-26675"/>
            <a:chExt cx="5992366" cy="54643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-26675"/>
              <a:ext cx="5848350" cy="3248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D8D8D8"/>
                </a:clrFrom>
                <a:clrTo>
                  <a:srgbClr val="D8D8D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3284984"/>
              <a:ext cx="5781675" cy="21526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519936" y="50851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66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16632"/>
            <a:ext cx="5876925" cy="6636593"/>
            <a:chOff x="1343472" y="116632"/>
            <a:chExt cx="5876925" cy="6636593"/>
          </a:xfrm>
        </p:grpSpPr>
        <p:grpSp>
          <p:nvGrpSpPr>
            <p:cNvPr id="4" name="组合 3"/>
            <p:cNvGrpSpPr/>
            <p:nvPr/>
          </p:nvGrpSpPr>
          <p:grpSpPr>
            <a:xfrm>
              <a:off x="1343472" y="116632"/>
              <a:ext cx="5876925" cy="3165723"/>
              <a:chOff x="1343472" y="116632"/>
              <a:chExt cx="5876925" cy="316572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43472" y="116632"/>
                <a:ext cx="5876925" cy="3333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D8D8D8"/>
                  </a:clrFrom>
                  <a:clrTo>
                    <a:srgbClr val="D8D8D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03512" y="548680"/>
                <a:ext cx="5391150" cy="27336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3429000"/>
              <a:ext cx="5715000" cy="332422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096" y="1772816"/>
            <a:ext cx="4967884" cy="33664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40016" y="6206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0016" y="39483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51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4119"/>
            <a:ext cx="5422998" cy="42228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409515"/>
            <a:ext cx="55245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54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D8D8D8"/>
              </a:clrFrom>
              <a:clrTo>
                <a:srgbClr val="D8D8D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68760"/>
            <a:ext cx="554355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68760"/>
            <a:ext cx="5581650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46814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7167" y="5257481"/>
            <a:ext cx="78416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44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867" b="1848"/>
          <a:stretch/>
        </p:blipFill>
        <p:spPr>
          <a:xfrm>
            <a:off x="3287688" y="-18123"/>
            <a:ext cx="5630069" cy="67967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5733256"/>
            <a:ext cx="62646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5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2025-11-07T02:23:28Z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