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038475"/>
            <a:ext cx="76295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836712"/>
            <a:ext cx="63055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64502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5370129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63436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196752"/>
            <a:ext cx="4171950" cy="3476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077072"/>
            <a:ext cx="6353175" cy="1571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1407802"/>
            <a:ext cx="8640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1979413"/>
            <a:ext cx="12961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2530604"/>
            <a:ext cx="12961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4077072"/>
            <a:ext cx="12961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3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64293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7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63552" y="-2676"/>
            <a:ext cx="6298023" cy="6905273"/>
            <a:chOff x="1991544" y="81781"/>
            <a:chExt cx="6390128" cy="7950473"/>
          </a:xfrm>
        </p:grpSpPr>
        <p:grpSp>
          <p:nvGrpSpPr>
            <p:cNvPr id="4" name="组合 3"/>
            <p:cNvGrpSpPr/>
            <p:nvPr/>
          </p:nvGrpSpPr>
          <p:grpSpPr>
            <a:xfrm>
              <a:off x="1991544" y="81781"/>
              <a:ext cx="6390128" cy="2594819"/>
              <a:chOff x="2783632" y="4225056"/>
              <a:chExt cx="6390128" cy="259481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t="6937" r="610"/>
              <a:stretch/>
            </p:blipFill>
            <p:spPr>
              <a:xfrm>
                <a:off x="2783632" y="4225056"/>
                <a:ext cx="6390128" cy="1019399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03712" y="5229200"/>
                <a:ext cx="5667375" cy="15906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1584" y="2564904"/>
              <a:ext cx="6000750" cy="54673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791744" y="3131541"/>
            <a:ext cx="129614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6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077" y="75105"/>
            <a:ext cx="5907236" cy="682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9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060848"/>
            <a:ext cx="630555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314096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46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24744"/>
            <a:ext cx="63722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2806" y="1626838"/>
            <a:ext cx="80973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2806" y="4294625"/>
            <a:ext cx="1565322" cy="28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797152"/>
            <a:ext cx="1565322" cy="28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9497" y="5858418"/>
            <a:ext cx="1296144" cy="28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7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5640" y="19584"/>
            <a:ext cx="6166692" cy="6651874"/>
            <a:chOff x="2855640" y="0"/>
            <a:chExt cx="6362700" cy="7064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0"/>
              <a:ext cx="6362700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72" y="2996952"/>
              <a:ext cx="5981700" cy="4067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88288" y="1556792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3961" y="2019644"/>
            <a:ext cx="80973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2873020"/>
            <a:ext cx="80973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3356992"/>
            <a:ext cx="1008112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4844448"/>
            <a:ext cx="129614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808" y="5373216"/>
            <a:ext cx="136815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1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3341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26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95600" y="1340768"/>
            <a:ext cx="6381750" cy="4400128"/>
            <a:chOff x="2063552" y="1340768"/>
            <a:chExt cx="6381750" cy="4400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3552" y="1340768"/>
              <a:ext cx="6381750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2276872"/>
              <a:ext cx="6343650" cy="1990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1584" y="4293096"/>
              <a:ext cx="6057900" cy="1447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773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5514975" cy="3686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2708920"/>
            <a:ext cx="5848350" cy="3867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3579269"/>
            <a:ext cx="648072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4437112"/>
            <a:ext cx="936104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4869160"/>
            <a:ext cx="936104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6165304"/>
            <a:ext cx="1584176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633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29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56"/>
            <a:ext cx="82867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628800"/>
            <a:ext cx="6347536" cy="28064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4495800"/>
            <a:ext cx="7515225" cy="236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4509120"/>
            <a:ext cx="4436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9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0"/>
            <a:ext cx="6347536" cy="28064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996952"/>
            <a:ext cx="75152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3501008"/>
            <a:ext cx="3716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0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-8423"/>
            <a:ext cx="3960440" cy="68664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819525"/>
            <a:ext cx="44577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2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724150"/>
            <a:ext cx="117729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58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3174"/>
            <a:ext cx="8467725" cy="1371253"/>
            <a:chOff x="1127448" y="0"/>
            <a:chExt cx="8467725" cy="13712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0"/>
              <a:ext cx="8467725" cy="102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980728"/>
              <a:ext cx="6838950" cy="3905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1412776"/>
            <a:ext cx="4419600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6" y="4005064"/>
            <a:ext cx="2867025" cy="2286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336" y="1412776"/>
            <a:ext cx="7429500" cy="379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16080" y="1916832"/>
            <a:ext cx="5156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6080" y="4437112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88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1664" y="260648"/>
            <a:ext cx="4539233" cy="6289154"/>
            <a:chOff x="3071664" y="260648"/>
            <a:chExt cx="4539233" cy="62891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1664" y="260648"/>
              <a:ext cx="4486275" cy="101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72" y="1196752"/>
              <a:ext cx="4467225" cy="535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707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8110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9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377190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0768"/>
            <a:ext cx="6791325" cy="3895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0"/>
            <a:ext cx="3060330" cy="32655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120" y="3257550"/>
            <a:ext cx="330517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1340768"/>
            <a:ext cx="5156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4005064"/>
            <a:ext cx="5156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91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4105275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268760"/>
            <a:ext cx="39814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4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764704"/>
            <a:ext cx="572452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9110" y="2449169"/>
            <a:ext cx="31917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2130" y="2881217"/>
            <a:ext cx="1267341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0718" y="3762273"/>
            <a:ext cx="1368152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149080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5482932"/>
            <a:ext cx="165618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7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1664" y="1340768"/>
            <a:ext cx="5448300" cy="5030713"/>
            <a:chOff x="2783632" y="1268760"/>
            <a:chExt cx="5448300" cy="5030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1268760"/>
              <a:ext cx="304800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2060848"/>
              <a:ext cx="5448300" cy="4238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07968" y="3275557"/>
            <a:ext cx="1080120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3" y="1268760"/>
            <a:ext cx="5762625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268760"/>
            <a:ext cx="5734050" cy="384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3284984"/>
            <a:ext cx="86409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59639"/>
            <a:ext cx="86409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7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67608" y="1275795"/>
            <a:ext cx="5772150" cy="5576678"/>
            <a:chOff x="2063552" y="332656"/>
            <a:chExt cx="5772150" cy="55766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3552" y="332656"/>
              <a:ext cx="5772150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2901" r="-35" b="-1"/>
            <a:stretch/>
          </p:blipFill>
          <p:spPr>
            <a:xfrm>
              <a:off x="2317284" y="2727774"/>
              <a:ext cx="5469257" cy="318156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24192" y="2386588"/>
            <a:ext cx="39604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6009" y="2834082"/>
            <a:ext cx="57606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5085184"/>
            <a:ext cx="1152128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34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495600" y="332656"/>
            <a:ext cx="5772150" cy="6465633"/>
            <a:chOff x="2495600" y="116632"/>
            <a:chExt cx="5772150" cy="646563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16632"/>
              <a:ext cx="5772150" cy="3314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/>
            <a:srcRect t="1469" r="388"/>
            <a:stretch/>
          </p:blipFill>
          <p:spPr>
            <a:xfrm>
              <a:off x="2793059" y="3400719"/>
              <a:ext cx="5417688" cy="3181546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431704" y="1597200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9123" y="2299616"/>
            <a:ext cx="1152128" cy="308463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7648" y="2727774"/>
            <a:ext cx="864096" cy="308463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1704" y="4321377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31704" y="5905553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57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7648" y="1268760"/>
            <a:ext cx="5495925" cy="3329457"/>
            <a:chOff x="2927648" y="1268760"/>
            <a:chExt cx="5495925" cy="33294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7648" y="1268760"/>
              <a:ext cx="5495925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28" r="551"/>
            <a:stretch/>
          </p:blipFill>
          <p:spPr>
            <a:xfrm>
              <a:off x="2927648" y="1763389"/>
              <a:ext cx="5456187" cy="283482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541420" y="1901386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41420" y="2457568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1420" y="3013751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41420" y="3560506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41420" y="4107261"/>
            <a:ext cx="864096" cy="280421"/>
          </a:xfrm>
          <a:prstGeom prst="rect">
            <a:avLst/>
          </a:prstGeom>
          <a:solidFill>
            <a:srgbClr val="E6E6E8"/>
          </a:solidFill>
          <a:ln>
            <a:solidFill>
              <a:srgbClr val="E6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63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60848"/>
            <a:ext cx="638175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256490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6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2025-11-07T05:34:24Z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