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490787"/>
            <a:ext cx="612457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616" y="1268760"/>
            <a:ext cx="5447531" cy="5028431"/>
            <a:chOff x="2639616" y="1268760"/>
            <a:chExt cx="5447531" cy="50284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9616" y="1268760"/>
              <a:ext cx="5353050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672" y="1772816"/>
              <a:ext cx="4943475" cy="452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51784" y="173851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933056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70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314950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068960"/>
            <a:ext cx="532447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55416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03334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7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640"/>
            <a:ext cx="5400675" cy="657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6309320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2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8197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367" b="-34"/>
          <a:stretch/>
        </p:blipFill>
        <p:spPr>
          <a:xfrm>
            <a:off x="6672064" y="2132856"/>
            <a:ext cx="5264884" cy="42019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708920"/>
            <a:ext cx="58293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8016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367" b="-34"/>
          <a:stretch/>
        </p:blipFill>
        <p:spPr>
          <a:xfrm>
            <a:off x="6600056" y="1340768"/>
            <a:ext cx="5264884" cy="4201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0768"/>
            <a:ext cx="585787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4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4558"/>
            <a:ext cx="58197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1628800"/>
            <a:ext cx="525780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060848"/>
            <a:ext cx="5819775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6670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4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578167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556792"/>
            <a:ext cx="53530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772816"/>
            <a:ext cx="5791200" cy="4924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52557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16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268760"/>
            <a:ext cx="53530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57912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6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340768"/>
            <a:ext cx="57340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00808"/>
            <a:ext cx="5391150" cy="3648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348880"/>
            <a:ext cx="5838825" cy="299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35960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3885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55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958" y="1412776"/>
            <a:ext cx="53911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578167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0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260648"/>
            <a:ext cx="58102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6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2025-11-07T01:00:10Z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