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71725"/>
            <a:ext cx="1180147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6807"/>
            <a:ext cx="5256584" cy="678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52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90487"/>
            <a:ext cx="6381750" cy="6677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6410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0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0"/>
            <a:ext cx="6158308" cy="360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-503" b="2574"/>
          <a:stretch/>
        </p:blipFill>
        <p:spPr>
          <a:xfrm>
            <a:off x="5015880" y="3431099"/>
            <a:ext cx="5859246" cy="342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87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8889"/>
            <a:ext cx="649605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96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4960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32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24187"/>
            <a:ext cx="67627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47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74" y="116632"/>
            <a:ext cx="6410325" cy="190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21632"/>
            <a:ext cx="6253038" cy="44544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038" y="2021632"/>
            <a:ext cx="5879976" cy="245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15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9696" y="116632"/>
            <a:ext cx="5825564" cy="6645696"/>
            <a:chOff x="1775520" y="0"/>
            <a:chExt cx="6415796" cy="75571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0"/>
              <a:ext cx="6391275" cy="4581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5791" y="4509120"/>
              <a:ext cx="6105525" cy="304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0491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