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881312"/>
            <a:ext cx="87153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571" b="660"/>
          <a:stretch/>
        </p:blipFill>
        <p:spPr>
          <a:xfrm>
            <a:off x="3071664" y="26028"/>
            <a:ext cx="5608114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6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1245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07568" y="1412776"/>
            <a:ext cx="6391275" cy="4026793"/>
            <a:chOff x="2351584" y="0"/>
            <a:chExt cx="6391275" cy="40267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1584" y="0"/>
              <a:ext cx="639127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3140968"/>
              <a:ext cx="5619750" cy="885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1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315"/>
            <a:ext cx="6353175" cy="666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132856"/>
            <a:ext cx="288032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636912"/>
            <a:ext cx="360040" cy="258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62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3592" y="1124744"/>
            <a:ext cx="6438704" cy="5600891"/>
            <a:chOff x="1972690" y="533234"/>
            <a:chExt cx="6438704" cy="56008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1544" y="1628800"/>
              <a:ext cx="641985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2690" y="533234"/>
              <a:ext cx="6391275" cy="1114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23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6410325" cy="611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6309320"/>
            <a:ext cx="379095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3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628800"/>
            <a:ext cx="6353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8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064" b="780"/>
          <a:stretch/>
        </p:blipFill>
        <p:spPr>
          <a:xfrm>
            <a:off x="191344" y="1268760"/>
            <a:ext cx="6007436" cy="52451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037192"/>
            <a:ext cx="57150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9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0864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8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16832"/>
            <a:ext cx="6400800" cy="3800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522920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66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71725"/>
            <a:ext cx="117348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2" y="1196752"/>
            <a:ext cx="6011416" cy="555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429000"/>
            <a:ext cx="60864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2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62674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4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63912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4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40768"/>
            <a:ext cx="64008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5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181927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28931"/>
            <a:ext cx="4724798" cy="636354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42762" y="980728"/>
            <a:ext cx="6249238" cy="4383948"/>
            <a:chOff x="5942762" y="980728"/>
            <a:chExt cx="6249238" cy="43839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2762" y="980728"/>
              <a:ext cx="6249238" cy="872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51984" y="1988840"/>
              <a:ext cx="5859610" cy="3375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1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724025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340768"/>
            <a:ext cx="4266432" cy="53247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980728"/>
            <a:ext cx="6157168" cy="5752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29969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1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764704"/>
            <a:ext cx="6086475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9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8968"/>
            <a:ext cx="5671194" cy="680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1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019300"/>
            <a:ext cx="62865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564904"/>
            <a:ext cx="117538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2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73355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060848"/>
            <a:ext cx="3619500" cy="4572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51784" y="2492896"/>
            <a:ext cx="5734050" cy="4196680"/>
            <a:chOff x="3863752" y="1340768"/>
            <a:chExt cx="5734050" cy="41966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3752" y="1340768"/>
              <a:ext cx="5695950" cy="2543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63752" y="3861048"/>
              <a:ext cx="5734050" cy="16764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120336" y="4203376"/>
            <a:ext cx="5156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5877272"/>
            <a:ext cx="515664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88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57816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60964"/>
            <a:ext cx="809730" cy="31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5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350520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2060848"/>
            <a:ext cx="64008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2028825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784" y="1268760"/>
            <a:ext cx="6115050" cy="5667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25" y="1340768"/>
            <a:ext cx="60483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2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692696"/>
            <a:ext cx="63912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33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9696" y="190289"/>
            <a:ext cx="5454366" cy="6639368"/>
            <a:chOff x="2351584" y="9427"/>
            <a:chExt cx="6462478" cy="7971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t="189" r="-964" b="8208"/>
            <a:stretch/>
          </p:blipFill>
          <p:spPr>
            <a:xfrm>
              <a:off x="2351584" y="9427"/>
              <a:ext cx="6462478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55" r="653"/>
            <a:stretch/>
          </p:blipFill>
          <p:spPr>
            <a:xfrm>
              <a:off x="2398719" y="4571701"/>
              <a:ext cx="6302222" cy="34091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033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