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3152775"/>
            <a:ext cx="75342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85725"/>
            <a:ext cx="5429250" cy="668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49289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50100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941168"/>
            <a:ext cx="547260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9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1628800"/>
            <a:ext cx="4191000" cy="36861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9456" y="17206"/>
            <a:ext cx="5904656" cy="6717742"/>
            <a:chOff x="767408" y="0"/>
            <a:chExt cx="6194673" cy="72984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0"/>
              <a:ext cx="5762625" cy="1857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1916832"/>
              <a:ext cx="5800725" cy="5381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096000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41106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1988840"/>
            <a:ext cx="4257675" cy="35528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55440" y="1084387"/>
            <a:ext cx="6141715" cy="5773613"/>
            <a:chOff x="911424" y="548680"/>
            <a:chExt cx="6141715" cy="5773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48680"/>
              <a:ext cx="5781675" cy="13906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911424" y="1988840"/>
              <a:ext cx="5829300" cy="2812529"/>
              <a:chOff x="263352" y="1556792"/>
              <a:chExt cx="5829300" cy="2812529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3352" y="1556792"/>
                <a:ext cx="5829300" cy="8953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3392" y="2492896"/>
                <a:ext cx="3476625" cy="18764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941168"/>
              <a:ext cx="5695950" cy="13811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6240016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3992" y="60212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7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57912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340768"/>
            <a:ext cx="42576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8587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72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79576" y="0"/>
            <a:ext cx="5494094" cy="6762619"/>
            <a:chOff x="983432" y="140781"/>
            <a:chExt cx="6077800" cy="7488832"/>
          </a:xfrm>
        </p:grpSpPr>
        <p:grpSp>
          <p:nvGrpSpPr>
            <p:cNvPr id="4" name="组合 3"/>
            <p:cNvGrpSpPr/>
            <p:nvPr/>
          </p:nvGrpSpPr>
          <p:grpSpPr>
            <a:xfrm>
              <a:off x="1063091" y="140781"/>
              <a:ext cx="5998141" cy="6201568"/>
              <a:chOff x="1063091" y="761469"/>
              <a:chExt cx="5998141" cy="620156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22407" y="761469"/>
                <a:ext cx="5838825" cy="3276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3091" y="4134112"/>
                <a:ext cx="5772150" cy="2828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6277064"/>
              <a:ext cx="5762624" cy="135254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816080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54523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4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2636912"/>
            <a:ext cx="5638800" cy="26384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51384" y="0"/>
            <a:ext cx="6268044" cy="6791590"/>
            <a:chOff x="335360" y="20223"/>
            <a:chExt cx="6693396" cy="7946844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20223"/>
              <a:ext cx="5829300" cy="2692127"/>
              <a:chOff x="1847528" y="44624"/>
              <a:chExt cx="5829300" cy="269212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847528" y="44624"/>
                <a:ext cx="5829300" cy="1333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19536" y="1412776"/>
                <a:ext cx="5753100" cy="13239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2708920"/>
              <a:ext cx="5857875" cy="24193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5360" y="5157192"/>
              <a:ext cx="5772150" cy="28098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37592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5920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28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39" y="-1"/>
            <a:ext cx="5370545" cy="681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0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7648" y="23073"/>
            <a:ext cx="5415533" cy="6658718"/>
            <a:chOff x="2999656" y="26716"/>
            <a:chExt cx="5415533" cy="6658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9656" y="26716"/>
              <a:ext cx="5295900" cy="1381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664" y="1484784"/>
              <a:ext cx="5343525" cy="5200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3861048"/>
            <a:ext cx="37444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5850104"/>
            <a:ext cx="5472608" cy="81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1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54483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725144"/>
            <a:ext cx="532859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