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043237"/>
            <a:ext cx="48672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332656"/>
            <a:ext cx="6387083" cy="6387058"/>
            <a:chOff x="2783632" y="188640"/>
            <a:chExt cx="6387083" cy="6387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188640"/>
              <a:ext cx="631507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2060848"/>
              <a:ext cx="6372225" cy="451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91744" y="1273213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2630497"/>
            <a:ext cx="165618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3538716"/>
            <a:ext cx="136815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8820" y="5838855"/>
            <a:ext cx="136815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7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84784"/>
            <a:ext cx="63436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88840"/>
            <a:ext cx="108012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842194"/>
            <a:ext cx="1080120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67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132856"/>
            <a:ext cx="63912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93437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4290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8610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0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736" y="69437"/>
            <a:ext cx="6272608" cy="6795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45361"/>
            <a:ext cx="648072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976134"/>
            <a:ext cx="1296144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846940"/>
            <a:ext cx="1584176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3745313"/>
            <a:ext cx="1296144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5507" y="4186788"/>
            <a:ext cx="1296144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76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052736"/>
            <a:ext cx="64008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9163" y="240544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566124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609329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64770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16832"/>
            <a:ext cx="57606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852936"/>
            <a:ext cx="93610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322692"/>
            <a:ext cx="93610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1895" y="4706290"/>
            <a:ext cx="93610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1340768"/>
            <a:ext cx="6389365" cy="3105125"/>
            <a:chOff x="2567608" y="1340768"/>
            <a:chExt cx="6389365" cy="3105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1340768"/>
              <a:ext cx="636270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648" y="3140968"/>
              <a:ext cx="6029325" cy="1304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126876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88840"/>
            <a:ext cx="64198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71703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3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573" b="23361"/>
          <a:stretch/>
        </p:blipFill>
        <p:spPr>
          <a:xfrm>
            <a:off x="2351584" y="1340768"/>
            <a:ext cx="6332088" cy="4569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747943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645024"/>
            <a:ext cx="151216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013176"/>
            <a:ext cx="79208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4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67608" y="1340768"/>
            <a:ext cx="6751315" cy="4983435"/>
            <a:chOff x="2567608" y="1340768"/>
            <a:chExt cx="6751315" cy="4983435"/>
          </a:xfrm>
        </p:grpSpPr>
        <p:grpSp>
          <p:nvGrpSpPr>
            <p:cNvPr id="4" name="组合 3"/>
            <p:cNvGrpSpPr/>
            <p:nvPr/>
          </p:nvGrpSpPr>
          <p:grpSpPr>
            <a:xfrm>
              <a:off x="2567608" y="1340768"/>
              <a:ext cx="6379840" cy="3120752"/>
              <a:chOff x="2567608" y="1340768"/>
              <a:chExt cx="6379840" cy="312075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67608" y="1340768"/>
                <a:ext cx="6229350" cy="13144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27648" y="2708920"/>
                <a:ext cx="6019800" cy="1752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7648" y="4581128"/>
              <a:ext cx="6391275" cy="1743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663952" y="2273553"/>
            <a:ext cx="1296144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5382" y="5512638"/>
            <a:ext cx="792088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4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620688"/>
            <a:ext cx="6334125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71853"/>
            <a:ext cx="720080" cy="29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5219773"/>
            <a:ext cx="1008112" cy="29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627533"/>
            <a:ext cx="2664296" cy="326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5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633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836712"/>
            <a:ext cx="2962275" cy="29813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9456" y="764704"/>
            <a:ext cx="7773144" cy="6020941"/>
            <a:chOff x="1127448" y="0"/>
            <a:chExt cx="7773144" cy="6020941"/>
          </a:xfrm>
        </p:grpSpPr>
        <p:grpSp>
          <p:nvGrpSpPr>
            <p:cNvPr id="7" name="组合 6"/>
            <p:cNvGrpSpPr/>
            <p:nvPr/>
          </p:nvGrpSpPr>
          <p:grpSpPr>
            <a:xfrm>
              <a:off x="1127448" y="0"/>
              <a:ext cx="6660182" cy="3581400"/>
              <a:chOff x="1127448" y="0"/>
              <a:chExt cx="6660182" cy="358140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0"/>
                <a:ext cx="5305425" cy="35814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16080" y="3140968"/>
                <a:ext cx="971550" cy="40005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23592" y="3573016"/>
              <a:ext cx="6477000" cy="24479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17612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6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75342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268760"/>
            <a:ext cx="29622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17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60648"/>
            <a:ext cx="44291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05064"/>
            <a:ext cx="44291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7538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196752"/>
            <a:ext cx="4247054" cy="2485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789040"/>
            <a:ext cx="4320380" cy="24899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0449" y="1268760"/>
            <a:ext cx="7534275" cy="3260204"/>
            <a:chOff x="30449" y="1268760"/>
            <a:chExt cx="7534275" cy="3260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49" y="1268760"/>
              <a:ext cx="7534275" cy="828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2204864"/>
              <a:ext cx="6772275" cy="23241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8808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4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0"/>
            <a:ext cx="3511520" cy="668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5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086100"/>
            <a:ext cx="84486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8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780928"/>
            <a:ext cx="57531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212976"/>
            <a:ext cx="39604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6970" y="3651132"/>
            <a:ext cx="609908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581128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5013176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0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7435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844824"/>
            <a:ext cx="93610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0718" y="2705601"/>
            <a:ext cx="936104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140968"/>
            <a:ext cx="936104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7294" y="3140968"/>
            <a:ext cx="936104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3577849"/>
            <a:ext cx="936104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4023918"/>
            <a:ext cx="1224136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4922314"/>
            <a:ext cx="252028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1231" y="5388751"/>
            <a:ext cx="934649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3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-13452"/>
            <a:ext cx="5823048" cy="6928370"/>
            <a:chOff x="2711624" y="0"/>
            <a:chExt cx="5698232" cy="6986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0"/>
              <a:ext cx="5629275" cy="226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2204864"/>
              <a:ext cx="5410200" cy="4781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00056" y="2157818"/>
            <a:ext cx="648072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1749" y="3059533"/>
            <a:ext cx="1040515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3501008"/>
            <a:ext cx="2016224" cy="28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429309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5185473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1167" y="607444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734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35699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7890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1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132856"/>
            <a:ext cx="63817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83617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98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296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708920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5625" y="3159822"/>
            <a:ext cx="784167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212976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640050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4124207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2025-11-07T05:22:12Z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