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547937"/>
            <a:ext cx="95154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91040"/>
            <a:ext cx="5793312" cy="67414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068960"/>
            <a:ext cx="144016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5532590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6021288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179360"/>
            <a:ext cx="4905772" cy="6709708"/>
            <a:chOff x="2711624" y="33849"/>
            <a:chExt cx="6057900" cy="9323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33849"/>
              <a:ext cx="5362575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908720"/>
              <a:ext cx="6057900" cy="844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323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5564284" cy="3517676"/>
            <a:chOff x="335360" y="1988840"/>
            <a:chExt cx="6153150" cy="3827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988840"/>
              <a:ext cx="1905000" cy="39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6153150" cy="34671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738242" y="1340768"/>
            <a:ext cx="6453758" cy="3922390"/>
            <a:chOff x="6456040" y="1484784"/>
            <a:chExt cx="6453758" cy="39223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6040" y="1484784"/>
              <a:ext cx="1905000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28048" y="1844824"/>
              <a:ext cx="6381750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013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492896"/>
            <a:ext cx="63531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3592" y="1268760"/>
            <a:ext cx="6447031" cy="2925669"/>
            <a:chOff x="2305952" y="323125"/>
            <a:chExt cx="6447031" cy="29256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2457" r="169"/>
            <a:stretch/>
          </p:blipFill>
          <p:spPr>
            <a:xfrm>
              <a:off x="2305952" y="323125"/>
              <a:ext cx="6447031" cy="248069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2924944"/>
              <a:ext cx="914400" cy="323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1772816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7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305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861048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393385"/>
            <a:ext cx="1080120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8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8491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96752"/>
            <a:ext cx="63912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268760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276872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78904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1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63552" y="188640"/>
            <a:ext cx="6334125" cy="6562378"/>
            <a:chOff x="1991544" y="0"/>
            <a:chExt cx="6334125" cy="6562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1544" y="0"/>
              <a:ext cx="6334125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980728"/>
              <a:ext cx="6286500" cy="558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60096" y="1171879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4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132856"/>
            <a:ext cx="117729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1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491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0123"/>
            <a:ext cx="83629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556792"/>
            <a:ext cx="4128834" cy="42794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1988840"/>
            <a:ext cx="7467600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49289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5622595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22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836712"/>
            <a:ext cx="452437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714625"/>
            <a:ext cx="117252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0004"/>
            <a:ext cx="83915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872" y="1412776"/>
            <a:ext cx="4835128" cy="32206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63" y="1484784"/>
            <a:ext cx="752475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060848"/>
            <a:ext cx="2880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635124"/>
            <a:ext cx="2880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3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124744"/>
            <a:ext cx="4482083" cy="4541118"/>
            <a:chOff x="1487488" y="980728"/>
            <a:chExt cx="4482083" cy="45411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980728"/>
              <a:ext cx="4457700" cy="1400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492896"/>
              <a:ext cx="4410075" cy="30289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2636912"/>
            <a:ext cx="44672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7252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6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016" b="24951"/>
          <a:stretch/>
        </p:blipFill>
        <p:spPr>
          <a:xfrm>
            <a:off x="1271464" y="548680"/>
            <a:ext cx="8560693" cy="6133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645024"/>
            <a:ext cx="3716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5285288"/>
            <a:ext cx="3716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26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32656"/>
            <a:ext cx="44100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56992"/>
            <a:ext cx="751522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89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32656"/>
            <a:ext cx="44767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4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6410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0486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733705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284984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5396" y="3284984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4894" y="3851621"/>
            <a:ext cx="129614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4" y="443711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494116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63932"/>
            <a:ext cx="64389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2088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653136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4008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12776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1988840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629103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8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183" t="8620" r="894" b="-464"/>
          <a:stretch/>
        </p:blipFill>
        <p:spPr>
          <a:xfrm>
            <a:off x="1199456" y="1066956"/>
            <a:ext cx="4543944" cy="5779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015759"/>
            <a:ext cx="5726115" cy="58772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04664"/>
            <a:ext cx="5353050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119675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7421" y="119675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2251999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279521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2036" y="3279521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587727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54270" y="587727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0216" y="634702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9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51435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43910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1196752"/>
            <a:ext cx="6019800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3531" r="-1208"/>
          <a:stretch/>
        </p:blipFill>
        <p:spPr>
          <a:xfrm>
            <a:off x="5538790" y="3015806"/>
            <a:ext cx="5726241" cy="34549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1963967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256490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1448" y="2564904"/>
            <a:ext cx="100700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3068960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0116" y="481600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0136" y="53732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05118" y="53732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9274" y="593042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9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3434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340768"/>
            <a:ext cx="607695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13285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8933" y="213285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2733705"/>
            <a:ext cx="108012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3284984"/>
            <a:ext cx="100811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1130" y="3284984"/>
            <a:ext cx="1269365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3817321"/>
            <a:ext cx="151216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8008" y="5013176"/>
            <a:ext cx="86409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4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843212"/>
            <a:ext cx="1181100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2025-11-07T05:40:06Z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