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7"/>
  </p:notesMasterIdLst>
  <p:handoutMasterIdLst>
    <p:handoutMasterId r:id="rId5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</p:sldIdLst>
  <p:sldSz cx="12192000" cy="6858000"/>
  <p:notesSz cx="6858000" cy="9144000"/>
  <p:custDataLst>
    <p:tags r:id="rId5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282" autoAdjust="0"/>
  </p:normalViewPr>
  <p:slideViewPr>
    <p:cSldViewPr showGuides="1">
      <p:cViewPr varScale="1">
        <p:scale>
          <a:sx n="102" d="100"/>
          <a:sy n="102" d="100"/>
        </p:scale>
        <p:origin x="1284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998B51-950E-46B8-9963-CE8DA3D6326F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486A36-5ED7-4841-9B1B-0015E21BA8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932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486A36-5ED7-4841-9B1B-0015E21BA82B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5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2300287"/>
            <a:ext cx="5943600" cy="2257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908720"/>
            <a:ext cx="6153150" cy="565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1988840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2489392"/>
            <a:ext cx="590465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3064428"/>
            <a:ext cx="590465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15680" y="3639464"/>
            <a:ext cx="532859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59029" y="5445224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02845" y="6030715"/>
            <a:ext cx="519741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333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484784"/>
            <a:ext cx="6143625" cy="2847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71864" y="3140968"/>
            <a:ext cx="38164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87688" y="3713624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115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268760"/>
            <a:ext cx="61341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990933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3520714"/>
            <a:ext cx="59046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720" y="4095750"/>
            <a:ext cx="59046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5720" y="4670786"/>
            <a:ext cx="56886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75720" y="5178981"/>
            <a:ext cx="5688632" cy="4539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75720" y="5744589"/>
            <a:ext cx="864096" cy="4539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049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484784"/>
            <a:ext cx="611505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13050" y="3199586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62596" y="3766223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4331832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3712" y="4906868"/>
            <a:ext cx="44644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09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950" y="1485900"/>
            <a:ext cx="61341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3128430"/>
            <a:ext cx="41044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3656411"/>
            <a:ext cx="590465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4222020"/>
            <a:ext cx="590465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0558" y="4894033"/>
            <a:ext cx="28803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051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268760"/>
            <a:ext cx="62007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0469" y="2990933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94285" y="3538716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22277" y="4123179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22277" y="4696863"/>
            <a:ext cx="231368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981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99656" y="1412776"/>
            <a:ext cx="6115050" cy="3865984"/>
            <a:chOff x="2927648" y="1340768"/>
            <a:chExt cx="6115050" cy="38659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27648" y="1340768"/>
              <a:ext cx="6115050" cy="1571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45381" y="2996952"/>
              <a:ext cx="5476875" cy="22098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231904" y="3573016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5720" y="4177361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66293" y="4750017"/>
            <a:ext cx="231368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11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268760"/>
            <a:ext cx="60769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0469" y="2990933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94285" y="3538716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22277" y="4123179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22277" y="4696863"/>
            <a:ext cx="598609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22277" y="5262471"/>
            <a:ext cx="166561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182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340768"/>
            <a:ext cx="64293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3639005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4186788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4771251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1704" y="5344935"/>
            <a:ext cx="59766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9696" y="5949280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366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556792"/>
            <a:ext cx="60674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100236"/>
            <a:ext cx="410445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3789040"/>
            <a:ext cx="61206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4373503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9696" y="4947187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9697" y="5532678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135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83632" y="404664"/>
            <a:ext cx="6496050" cy="5964035"/>
            <a:chOff x="2783632" y="160937"/>
            <a:chExt cx="6496050" cy="596403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83632" y="160937"/>
              <a:ext cx="6496050" cy="2105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83632" y="2276872"/>
              <a:ext cx="6410325" cy="38481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231904" y="5301208"/>
            <a:ext cx="38884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3712" y="5877272"/>
            <a:ext cx="31683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99656" y="1484784"/>
            <a:ext cx="6057900" cy="4447381"/>
            <a:chOff x="2999656" y="1268760"/>
            <a:chExt cx="6057900" cy="444738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99656" y="1268760"/>
              <a:ext cx="6057900" cy="2143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46998" y="3573016"/>
              <a:ext cx="5705475" cy="21431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015880" y="3198558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9696" y="3746341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87688" y="4330804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87688" y="4904488"/>
            <a:ext cx="61206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87688" y="5460669"/>
            <a:ext cx="25922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532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052736"/>
            <a:ext cx="610552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198845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2747480"/>
            <a:ext cx="59046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3713" y="3356992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15880" y="5085184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3712" y="5661248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31704" y="6237312"/>
            <a:ext cx="231368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514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340768"/>
            <a:ext cx="6115050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55840" y="3068960"/>
            <a:ext cx="42484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49186" y="3605557"/>
            <a:ext cx="450299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89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052736"/>
            <a:ext cx="6200775" cy="567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53010" y="2762074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96826" y="3309857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24818" y="3894320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7688" y="6193585"/>
            <a:ext cx="24482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24818" y="4469355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24818" y="5034964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124818" y="5628853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28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1" grpId="0" animBg="1"/>
      <p:bldP spid="12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83632" y="1340768"/>
            <a:ext cx="6131067" cy="4333875"/>
            <a:chOff x="2783632" y="1124744"/>
            <a:chExt cx="6131067" cy="43338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83632" y="1124744"/>
              <a:ext cx="6124575" cy="2171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71124" y="3296444"/>
              <a:ext cx="5743575" cy="2162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871864" y="2996952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15680" y="3544735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43672" y="4129198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43672" y="4702882"/>
            <a:ext cx="59766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43673" y="5259063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833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052736"/>
            <a:ext cx="6057900" cy="564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746628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3294411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672" y="3878874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3672" y="4452558"/>
            <a:ext cx="61926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43672" y="5027594"/>
            <a:ext cx="61926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43672" y="5612055"/>
            <a:ext cx="61926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43672" y="6158809"/>
            <a:ext cx="41764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443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836712"/>
            <a:ext cx="6105525" cy="564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41042" y="1969986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84858" y="2517769"/>
            <a:ext cx="505941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40753" y="4258796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31704" y="4834860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9696" y="5419323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59696" y="5993007"/>
            <a:ext cx="47525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723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268760"/>
            <a:ext cx="641985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0469" y="2990933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94285" y="3538716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22277" y="4123179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22277" y="4696863"/>
            <a:ext cx="468994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746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95600" y="1340768"/>
            <a:ext cx="6131381" cy="2686050"/>
            <a:chOff x="2495600" y="1340768"/>
            <a:chExt cx="6131381" cy="26860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95600" y="1340768"/>
              <a:ext cx="6105525" cy="1028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16731" y="2369468"/>
              <a:ext cx="5810250" cy="16573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511824" y="2405442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55640" y="2953225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27648" y="3529289"/>
            <a:ext cx="49685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011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052736"/>
            <a:ext cx="6124575" cy="562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61859" y="2198845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05675" y="2746628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33667" y="3331091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33667" y="3904775"/>
            <a:ext cx="597064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33667" y="6168060"/>
            <a:ext cx="417044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33667" y="4460956"/>
            <a:ext cx="597064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27648" y="4975372"/>
            <a:ext cx="5970645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27648" y="5550407"/>
            <a:ext cx="5970645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133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340768"/>
            <a:ext cx="61055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996952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3573016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4100917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7688" y="4675953"/>
            <a:ext cx="47525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879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268760"/>
            <a:ext cx="64293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538716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4077924"/>
            <a:ext cx="59046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4670962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15680" y="5244646"/>
            <a:ext cx="61926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43673" y="5833545"/>
            <a:ext cx="15841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941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268760"/>
            <a:ext cx="619125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377161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9696" y="2924944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3509407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7688" y="4083091"/>
            <a:ext cx="61206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87689" y="4676981"/>
            <a:ext cx="15121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56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79576" y="548680"/>
            <a:ext cx="6486525" cy="6080348"/>
            <a:chOff x="2279576" y="188640"/>
            <a:chExt cx="6486525" cy="60803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79576" y="188640"/>
              <a:ext cx="6486525" cy="2009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60626" y="2420888"/>
              <a:ext cx="5705475" cy="38481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27848" y="2765482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1664" y="3313265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99656" y="3897728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99656" y="4471412"/>
            <a:ext cx="63367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99656" y="6149383"/>
            <a:ext cx="52565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99656" y="5027594"/>
            <a:ext cx="63367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99656" y="5574348"/>
            <a:ext cx="63367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830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1268760"/>
            <a:ext cx="61150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386588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2934371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3518834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15680" y="4073664"/>
            <a:ext cx="58326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15680" y="5195455"/>
            <a:ext cx="24482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15680" y="4620419"/>
            <a:ext cx="58326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182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83632" y="1412776"/>
            <a:ext cx="6410325" cy="4518223"/>
            <a:chOff x="2783632" y="1412776"/>
            <a:chExt cx="6410325" cy="451822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83632" y="1412776"/>
              <a:ext cx="6410325" cy="3810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03712" y="5445224"/>
              <a:ext cx="3067050" cy="4857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150469" y="3075776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94285" y="3623559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31704" y="4177361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31704" y="4743998"/>
            <a:ext cx="64087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431704" y="5403875"/>
            <a:ext cx="28083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30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80975"/>
            <a:ext cx="6115050" cy="667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8680" y="1306468"/>
            <a:ext cx="42484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3" y="1845676"/>
            <a:ext cx="611183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5" y="2382056"/>
            <a:ext cx="4320481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7888" y="4149080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31704" y="4696863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9696" y="5281326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59696" y="5855010"/>
            <a:ext cx="63367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59696" y="6383763"/>
            <a:ext cx="4536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265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268760"/>
            <a:ext cx="61341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386588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2934371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3518834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27648" y="4092518"/>
            <a:ext cx="63367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27648" y="4639273"/>
            <a:ext cx="63367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27648" y="5176601"/>
            <a:ext cx="63367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27648" y="5761063"/>
            <a:ext cx="50405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65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5637" y="3005137"/>
            <a:ext cx="5800725" cy="8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311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9616" y="692696"/>
            <a:ext cx="6381277" cy="6033758"/>
            <a:chOff x="2711624" y="116632"/>
            <a:chExt cx="6381277" cy="60337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11624" y="116632"/>
              <a:ext cx="6372225" cy="5057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20751" y="5197890"/>
              <a:ext cx="5772150" cy="9525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943872" y="4628263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7688" y="5176046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15680" y="5760509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15681" y="6334193"/>
            <a:ext cx="15121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293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412776"/>
            <a:ext cx="61531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43583" y="2530604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87399" y="3078387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15391" y="3662850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3672" y="4221088"/>
            <a:ext cx="68407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15391" y="4755008"/>
            <a:ext cx="231368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764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340768"/>
            <a:ext cx="60579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3557570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4105353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4661535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1704" y="5236571"/>
            <a:ext cx="56886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31704" y="5773899"/>
            <a:ext cx="34563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459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268760"/>
            <a:ext cx="61341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81002" y="1807116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24818" y="2354899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43872" y="4077072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87688" y="4624855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15680" y="5209318"/>
            <a:ext cx="43204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594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412776"/>
            <a:ext cx="64198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053514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9696" y="3601297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4185760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7688" y="4731163"/>
            <a:ext cx="59766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87688" y="5315625"/>
            <a:ext cx="59766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87688" y="5881233"/>
            <a:ext cx="49685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127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11624" y="1412776"/>
            <a:ext cx="6146442" cy="4384394"/>
            <a:chOff x="2711624" y="1412776"/>
            <a:chExt cx="6146442" cy="43843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11624" y="1412776"/>
              <a:ext cx="6143625" cy="3333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24016" y="4749420"/>
              <a:ext cx="5734050" cy="10477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943872" y="2492896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7688" y="3040679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15680" y="3625142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15680" y="4198826"/>
            <a:ext cx="64087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15680" y="4725144"/>
            <a:ext cx="64087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15680" y="5281325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393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35952"/>
            <a:ext cx="5956002" cy="66442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71864" y="980728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1528511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50469" y="3094630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03712" y="3610724"/>
            <a:ext cx="44644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99856" y="5163211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143672" y="5710994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071664" y="6237312"/>
            <a:ext cx="30243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631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2" grpId="0" animBg="1"/>
      <p:bldP spid="13" grpId="0" animBg="1"/>
      <p:bldP spid="1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340768"/>
            <a:ext cx="61245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1891959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2439742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3024205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15680" y="3573016"/>
            <a:ext cx="59766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15680" y="4149080"/>
            <a:ext cx="59766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15680" y="4658031"/>
            <a:ext cx="597666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15680" y="5280296"/>
            <a:ext cx="16561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098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7087" y="3033712"/>
            <a:ext cx="5457825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7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67608" y="0"/>
            <a:ext cx="6093270" cy="6646422"/>
            <a:chOff x="2207568" y="134659"/>
            <a:chExt cx="6436123" cy="72683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07568" y="134659"/>
              <a:ext cx="6362700" cy="4419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47691" y="4669347"/>
              <a:ext cx="6096000" cy="27336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443224" y="3012398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7040" y="3560181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15032" y="4097509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15032" y="4614631"/>
            <a:ext cx="65493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15032" y="5133105"/>
            <a:ext cx="65493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15032" y="5651579"/>
            <a:ext cx="65493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15032" y="6160626"/>
            <a:ext cx="17967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839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135560" y="1340768"/>
            <a:ext cx="6456305" cy="3309342"/>
            <a:chOff x="1775520" y="1052736"/>
            <a:chExt cx="6456305" cy="33093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75520" y="1052736"/>
              <a:ext cx="6429375" cy="15525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21500" y="2780928"/>
              <a:ext cx="6410325" cy="15811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4151784" y="1873105"/>
            <a:ext cx="44644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95600" y="2420888"/>
            <a:ext cx="23042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79776" y="3591870"/>
            <a:ext cx="48245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23591" y="4158507"/>
            <a:ext cx="547260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428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495600" y="288949"/>
            <a:ext cx="6448425" cy="6564932"/>
            <a:chOff x="2495600" y="0"/>
            <a:chExt cx="6448425" cy="6564932"/>
          </a:xfrm>
        </p:grpSpPr>
        <p:grpSp>
          <p:nvGrpSpPr>
            <p:cNvPr id="4" name="组合 3"/>
            <p:cNvGrpSpPr/>
            <p:nvPr/>
          </p:nvGrpSpPr>
          <p:grpSpPr>
            <a:xfrm>
              <a:off x="2495600" y="0"/>
              <a:ext cx="6391275" cy="3765004"/>
              <a:chOff x="2495600" y="620688"/>
              <a:chExt cx="6391275" cy="376500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495600" y="620688"/>
                <a:ext cx="6391275" cy="26479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762300" y="3356992"/>
                <a:ext cx="6124575" cy="10287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95600" y="3840782"/>
              <a:ext cx="6448425" cy="27241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4439816" y="792985"/>
            <a:ext cx="43924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83632" y="1332193"/>
            <a:ext cx="631901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11624" y="1925231"/>
            <a:ext cx="631901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11624" y="2470634"/>
            <a:ext cx="65527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11624" y="3045669"/>
            <a:ext cx="65527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711624" y="3630130"/>
            <a:ext cx="58326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11824" y="4653136"/>
            <a:ext cx="43924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855640" y="5211198"/>
            <a:ext cx="631901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783632" y="5785382"/>
            <a:ext cx="631901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783632" y="6359066"/>
            <a:ext cx="247604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601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2787" y="3024187"/>
            <a:ext cx="5686425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70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620688"/>
            <a:ext cx="6438900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2204864"/>
            <a:ext cx="5791200" cy="3314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7848" y="2204864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2719199"/>
            <a:ext cx="59046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7688" y="3308829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87688" y="3883865"/>
            <a:ext cx="56886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87688" y="4421193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87688" y="4977374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184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2380" y="874"/>
            <a:ext cx="6277916" cy="67408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5085184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5670675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1664" y="6245711"/>
            <a:ext cx="21602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018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62" y="1614487"/>
            <a:ext cx="78390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933056"/>
            <a:ext cx="52565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4615332"/>
            <a:ext cx="662473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776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1295400"/>
            <a:ext cx="83439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852936"/>
            <a:ext cx="56886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3501008"/>
            <a:ext cx="80648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4365104"/>
            <a:ext cx="89289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60" y="5013176"/>
            <a:ext cx="57606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810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980728"/>
            <a:ext cx="8410575" cy="569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241257"/>
            <a:ext cx="51845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5" y="3904679"/>
            <a:ext cx="741682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4615332"/>
            <a:ext cx="7458513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608" y="5426370"/>
            <a:ext cx="77048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67609" y="6142807"/>
            <a:ext cx="23762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179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550" y="1319212"/>
            <a:ext cx="796290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132856"/>
            <a:ext cx="51845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2762074"/>
            <a:ext cx="74168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3573016"/>
            <a:ext cx="74168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9616" y="5013176"/>
            <a:ext cx="33843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83632" y="4298880"/>
            <a:ext cx="74168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324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0"/>
            <a:ext cx="7559426" cy="67575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692696"/>
            <a:ext cx="47525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1412776"/>
            <a:ext cx="70567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2060848"/>
            <a:ext cx="70567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632" y="3429000"/>
            <a:ext cx="1152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83632" y="2701774"/>
            <a:ext cx="705678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55840" y="4798004"/>
            <a:ext cx="51125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11624" y="5517232"/>
            <a:ext cx="72008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11624" y="6136927"/>
            <a:ext cx="619268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875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692696"/>
            <a:ext cx="6153150" cy="599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2337870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2844361"/>
            <a:ext cx="59046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3429000"/>
            <a:ext cx="40324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65915" y="5138338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78331" y="5698956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10020" y="6264565"/>
            <a:ext cx="29180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488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476672"/>
            <a:ext cx="6124575" cy="6086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68745" y="2166601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9696" y="2686955"/>
            <a:ext cx="59046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3163845"/>
            <a:ext cx="590465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7688" y="3770090"/>
            <a:ext cx="568863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87688" y="4311854"/>
            <a:ext cx="612068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87688" y="4957963"/>
            <a:ext cx="61206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87688" y="5457488"/>
            <a:ext cx="612068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87688" y="6052325"/>
            <a:ext cx="36724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432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83632" y="1268760"/>
            <a:ext cx="6129536" cy="3752768"/>
            <a:chOff x="2639616" y="620688"/>
            <a:chExt cx="6129536" cy="37527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9616" y="620688"/>
              <a:ext cx="6096000" cy="952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73202" y="1601681"/>
              <a:ext cx="5695950" cy="27717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943872" y="2233145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59407" y="2743124"/>
            <a:ext cx="590465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15680" y="3308733"/>
            <a:ext cx="590465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15680" y="3864915"/>
            <a:ext cx="568863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15680" y="4468232"/>
            <a:ext cx="172819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672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9302" y="-79819"/>
            <a:ext cx="5683002" cy="68337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1459911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1951984"/>
            <a:ext cx="59046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2516741"/>
            <a:ext cx="27363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7888" y="4133634"/>
            <a:ext cx="4104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31704" y="4653136"/>
            <a:ext cx="5904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59696" y="5167471"/>
            <a:ext cx="59046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59696" y="5718365"/>
            <a:ext cx="56886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59696" y="6309320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914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</Words>
  <Application>Microsoft Office PowerPoint</Application>
  <PresentationFormat>宽屏</PresentationFormat>
  <Paragraphs>1</Paragraphs>
  <Slides>55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59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2025-11-07T08:01:04Z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