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3109912"/>
            <a:ext cx="102489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268760"/>
            <a:ext cx="58578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74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71450"/>
            <a:ext cx="5419725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0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340768"/>
            <a:ext cx="54006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492896"/>
            <a:ext cx="525658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85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0"/>
            <a:ext cx="53054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463308"/>
            <a:ext cx="54578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66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268760"/>
            <a:ext cx="533400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276872"/>
            <a:ext cx="276225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508518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89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340768"/>
            <a:ext cx="53911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348880"/>
            <a:ext cx="5256584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96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268760"/>
            <a:ext cx="53244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04864"/>
            <a:ext cx="4320480" cy="414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2719199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4293096"/>
            <a:ext cx="504056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55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800725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988840"/>
            <a:ext cx="4533900" cy="461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976" y="1844824"/>
            <a:ext cx="5867400" cy="4619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064552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64552" y="49402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5886450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348880"/>
            <a:ext cx="4943475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2348880"/>
            <a:ext cx="5781675" cy="2276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4591050"/>
            <a:ext cx="4533900" cy="2266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07968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968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90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04664"/>
            <a:ext cx="5762625" cy="1771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780928"/>
            <a:ext cx="2800350" cy="2543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060848"/>
            <a:ext cx="5772150" cy="457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392" y="2636912"/>
            <a:ext cx="2247900" cy="2143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1725" y="1988840"/>
            <a:ext cx="6010275" cy="34956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0391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80576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32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35114"/>
            <a:ext cx="5212308" cy="31594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708920"/>
            <a:ext cx="5657850" cy="136207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551384" y="3212976"/>
            <a:ext cx="11434489" cy="3385914"/>
            <a:chOff x="551384" y="3212976"/>
            <a:chExt cx="11434489" cy="338591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384" y="3212976"/>
              <a:ext cx="5762625" cy="10287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1424" y="4365104"/>
              <a:ext cx="5419725" cy="112395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28048" y="4365104"/>
              <a:ext cx="5457825" cy="104775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1424" y="5589240"/>
              <a:ext cx="5486400" cy="100965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28048" y="5589240"/>
              <a:ext cx="4495800" cy="4667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5663952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4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024" y="2348880"/>
            <a:ext cx="565785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5791200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44044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19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16632"/>
            <a:ext cx="5791200" cy="662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6926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17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0"/>
            <a:ext cx="5781675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052736"/>
            <a:ext cx="3524250" cy="155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348880"/>
            <a:ext cx="5810250" cy="431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016" y="3475592"/>
            <a:ext cx="5753100" cy="3352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91944" y="50851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52584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58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58864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772816"/>
            <a:ext cx="3781425" cy="2276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2402182"/>
            <a:ext cx="5743575" cy="4476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84032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408602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02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2025-11-07T01:05:02Z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