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19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0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80F50-CE0C-4D6E-85FD-D92AE4422735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1476B-B74D-4B20-920E-D9F90EDCA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457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1476B-B74D-4B20-920E-D9F90EDCAF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8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400300"/>
            <a:ext cx="107156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8687"/>
            <a:ext cx="5472608" cy="687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93373"/>
            <a:ext cx="5400675" cy="564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650306"/>
            <a:ext cx="432048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1672" y="1650306"/>
            <a:ext cx="694567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2132856"/>
            <a:ext cx="694567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04067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1140" y="303125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3618561"/>
            <a:ext cx="280831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409592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080" y="4998775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2064" y="5949280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7928" y="6437890"/>
            <a:ext cx="7200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2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57816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645024"/>
            <a:ext cx="53721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5390381" cy="3441179"/>
            <a:chOff x="3287688" y="1340768"/>
            <a:chExt cx="5390381" cy="3441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7688" y="1340768"/>
              <a:ext cx="536257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1744" y="2276872"/>
              <a:ext cx="4886325" cy="25050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1268760"/>
            <a:ext cx="5381625" cy="3076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9456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376416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22768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264" y="381732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0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0"/>
            <a:ext cx="4861788" cy="684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1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314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861048"/>
            <a:ext cx="52565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2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7721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24744"/>
            <a:ext cx="3867150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068960"/>
            <a:ext cx="5857875" cy="3114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68760"/>
            <a:ext cx="58769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340768"/>
            <a:ext cx="386715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50062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6632"/>
            <a:ext cx="5753100" cy="3393554"/>
            <a:chOff x="1271464" y="692696"/>
            <a:chExt cx="5753100" cy="3393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692696"/>
              <a:ext cx="570547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628800"/>
              <a:ext cx="5753100" cy="24574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789040"/>
            <a:ext cx="5553075" cy="2162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3645024"/>
            <a:ext cx="589597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395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52193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39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59150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852936"/>
            <a:ext cx="554355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rcRect r="963" b="63145"/>
          <a:stretch/>
        </p:blipFill>
        <p:spPr>
          <a:xfrm>
            <a:off x="3143672" y="4797152"/>
            <a:ext cx="5773209" cy="1495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25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0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896033"/>
            <a:ext cx="5820107" cy="4949155"/>
            <a:chOff x="1271464" y="116632"/>
            <a:chExt cx="5820107" cy="49491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rcRect t="39822" r="158"/>
            <a:stretch/>
          </p:blipFill>
          <p:spPr>
            <a:xfrm>
              <a:off x="1271464" y="116632"/>
              <a:ext cx="5820107" cy="24418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636912"/>
              <a:ext cx="5429250" cy="24288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1833060"/>
            <a:ext cx="5934075" cy="5048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-1" t="7660" r="-342"/>
          <a:stretch/>
        </p:blipFill>
        <p:spPr>
          <a:xfrm>
            <a:off x="2855640" y="122547"/>
            <a:ext cx="5562496" cy="16183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592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48819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2276872"/>
            <a:ext cx="5695950" cy="2495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27448" y="0"/>
            <a:ext cx="5432851" cy="6741368"/>
            <a:chOff x="695400" y="6278"/>
            <a:chExt cx="6304781" cy="8054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78"/>
              <a:ext cx="5800725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2564904"/>
              <a:ext cx="5705475" cy="5495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4479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47158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3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743575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060848"/>
            <a:ext cx="5514975" cy="420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688660"/>
            <a:ext cx="5876925" cy="4143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7928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52868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8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581025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5743575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916832"/>
            <a:ext cx="5857875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7592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5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