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6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5455" autoAdjust="0"/>
  </p:normalViewPr>
  <p:slideViewPr>
    <p:cSldViewPr showGuides="1">
      <p:cViewPr varScale="1">
        <p:scale>
          <a:sx n="103" d="100"/>
          <a:sy n="103" d="100"/>
        </p:scale>
        <p:origin x="124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2295525"/>
            <a:ext cx="8772525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99656" y="116632"/>
            <a:ext cx="6419850" cy="6741368"/>
            <a:chOff x="2259875" y="166166"/>
            <a:chExt cx="6419850" cy="67413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59875" y="166166"/>
              <a:ext cx="6419850" cy="445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72" b="4986"/>
            <a:stretch/>
          </p:blipFill>
          <p:spPr>
            <a:xfrm>
              <a:off x="2403891" y="4563581"/>
              <a:ext cx="6262944" cy="23439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2084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3028950"/>
            <a:ext cx="56959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416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484784"/>
            <a:ext cx="63531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106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620688"/>
            <a:ext cx="5168372" cy="56951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16632"/>
            <a:ext cx="4676775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" y="1268760"/>
            <a:ext cx="3853140" cy="23185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33" y="3934534"/>
            <a:ext cx="4162396" cy="289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/>
          <a:srcRect l="1577" t="-1" r="2236" b="726"/>
          <a:stretch/>
        </p:blipFill>
        <p:spPr>
          <a:xfrm>
            <a:off x="9336360" y="2492896"/>
            <a:ext cx="2840179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022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7" y="1758"/>
            <a:ext cx="6336705" cy="683573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5680" y="12534"/>
            <a:ext cx="6048672" cy="6955389"/>
            <a:chOff x="2711624" y="1193544"/>
            <a:chExt cx="6457950" cy="92363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1624" y="1628800"/>
              <a:ext cx="6457950" cy="880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1624" y="1193544"/>
              <a:ext cx="6457950" cy="438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9696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5772150" cy="3800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340768"/>
            <a:ext cx="34575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417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038725" cy="4124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1700808"/>
            <a:ext cx="55626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299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2780928"/>
            <a:ext cx="36290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130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0"/>
            <a:ext cx="4608512" cy="678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65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5640" y="2552"/>
            <a:ext cx="6397574" cy="6940496"/>
            <a:chOff x="2760482" y="475528"/>
            <a:chExt cx="6419850" cy="71730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438" r="893"/>
            <a:stretch/>
          </p:blipFill>
          <p:spPr>
            <a:xfrm>
              <a:off x="2783632" y="1655180"/>
              <a:ext cx="6371943" cy="599342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0482" y="475528"/>
              <a:ext cx="6419850" cy="1181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0529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512445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484784"/>
            <a:ext cx="42672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0537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2025-11-07T06:59:01Z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