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8E2B21-3F70-49C7-9DF4-35446ABA5DC5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322D1A-139E-49A5-A57D-909535A38A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56564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22D1A-139E-49A5-A57D-909535A38A1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8146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996952"/>
            <a:ext cx="11377265" cy="6536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753725" cy="3705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157192"/>
            <a:ext cx="9744075" cy="361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72064" y="2852936"/>
            <a:ext cx="3600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48528" y="4725144"/>
            <a:ext cx="3600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560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782300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492896"/>
            <a:ext cx="3600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3212976"/>
            <a:ext cx="3600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632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2992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622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39177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1268760"/>
            <a:ext cx="3600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6080" y="1666508"/>
            <a:ext cx="324036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212976"/>
            <a:ext cx="101531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47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74420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510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11424" y="1340768"/>
            <a:ext cx="10401300" cy="2198365"/>
            <a:chOff x="911424" y="1340768"/>
            <a:chExt cx="10401300" cy="219836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1340768"/>
              <a:ext cx="10401300" cy="352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1424" y="1700808"/>
              <a:ext cx="10344150" cy="18383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511824" y="1340768"/>
            <a:ext cx="23762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96400" y="1340768"/>
            <a:ext cx="3600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32304" y="2089129"/>
            <a:ext cx="3600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00456" y="2477450"/>
            <a:ext cx="115212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71464" y="2852936"/>
            <a:ext cx="360040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8760296" y="3573016"/>
            <a:ext cx="86409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8904312" y="3266130"/>
            <a:ext cx="50405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723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69657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847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458450" cy="2667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23792" y="1225033"/>
            <a:ext cx="3600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44272" y="1998267"/>
            <a:ext cx="273630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2377161"/>
            <a:ext cx="453650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3573016"/>
            <a:ext cx="669674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78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10372725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005064"/>
            <a:ext cx="54006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130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78230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4293096"/>
            <a:ext cx="86409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4671990"/>
            <a:ext cx="86409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548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801350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492896"/>
            <a:ext cx="3600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6560" y="3209333"/>
            <a:ext cx="3600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20350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996952"/>
            <a:ext cx="1015312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0016" y="4297549"/>
            <a:ext cx="5040560" cy="3168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778298"/>
            <a:ext cx="23762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48528" y="4778298"/>
            <a:ext cx="3600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5161645"/>
            <a:ext cx="2952328" cy="3168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365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79182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936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6797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1257371"/>
            <a:ext cx="1872208" cy="3485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85864" y="2179991"/>
            <a:ext cx="60990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797152"/>
            <a:ext cx="10297144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50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5372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5373216"/>
            <a:ext cx="3600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6174494"/>
            <a:ext cx="3600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927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90600"/>
            <a:ext cx="10715625" cy="586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5085184"/>
            <a:ext cx="3600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6178694"/>
            <a:ext cx="3600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309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85310"/>
            <a:ext cx="10744200" cy="586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5085184"/>
            <a:ext cx="3600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6188121"/>
            <a:ext cx="3600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2999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28120"/>
            <a:ext cx="10687050" cy="590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4653136"/>
            <a:ext cx="3600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8568" y="5822060"/>
            <a:ext cx="3600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609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79182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2132856"/>
            <a:ext cx="3600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4072" y="3282926"/>
            <a:ext cx="3600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090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72515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780928"/>
            <a:ext cx="3600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4725144"/>
            <a:ext cx="3600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478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332656"/>
            <a:ext cx="5067300" cy="304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692696"/>
            <a:ext cx="8071246" cy="4281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5048250"/>
            <a:ext cx="10734675" cy="1809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992544" y="5085184"/>
            <a:ext cx="3600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92544" y="6254108"/>
            <a:ext cx="3600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045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</Words>
  <Application>Microsoft Office PowerPoint</Application>
  <PresentationFormat>宽屏</PresentationFormat>
  <Paragraphs>1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等线</vt:lpstr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2025-11-05T06:54:17Z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