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124200"/>
            <a:ext cx="4038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85762"/>
            <a:ext cx="5600700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4452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91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4624"/>
            <a:ext cx="5047964" cy="6690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877272"/>
            <a:ext cx="51845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7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534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24944"/>
            <a:ext cx="583264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43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0"/>
            <a:ext cx="5943600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56992"/>
            <a:ext cx="5829300" cy="2105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3284984"/>
            <a:ext cx="58293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3912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23945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96752"/>
            <a:ext cx="58483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3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0648"/>
            <a:ext cx="57340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140968"/>
            <a:ext cx="542925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584842"/>
            <a:ext cx="5838825" cy="3267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2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645024"/>
            <a:ext cx="57245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052736"/>
            <a:ext cx="54292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9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-18277"/>
            <a:ext cx="58007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5829300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2780928"/>
            <a:ext cx="5753100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95953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5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0975"/>
            <a:ext cx="5848350" cy="667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33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527" b="1392"/>
          <a:stretch/>
        </p:blipFill>
        <p:spPr>
          <a:xfrm>
            <a:off x="3071664" y="49346"/>
            <a:ext cx="5864946" cy="683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4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55149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195804"/>
            <a:ext cx="136815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005064"/>
            <a:ext cx="52565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7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