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3043237"/>
            <a:ext cx="73437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55530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924944"/>
            <a:ext cx="63367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5309925"/>
            <a:ext cx="63367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25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412776"/>
            <a:ext cx="54578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20888"/>
            <a:ext cx="576064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13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19820"/>
            <a:ext cx="5527528" cy="6706636"/>
            <a:chOff x="2495600" y="8655"/>
            <a:chExt cx="5849736" cy="6992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8655"/>
              <a:ext cx="5829300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-24" b="3054"/>
            <a:stretch/>
          </p:blipFill>
          <p:spPr>
            <a:xfrm>
              <a:off x="2495600" y="3501008"/>
              <a:ext cx="5849736" cy="349970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536160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53599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57626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060848"/>
            <a:ext cx="4962525" cy="33480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2492896"/>
            <a:ext cx="5819775" cy="3981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91944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50131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1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1268760"/>
            <a:ext cx="4962525" cy="33480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268760"/>
            <a:ext cx="57912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48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5886450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060848"/>
            <a:ext cx="5686425" cy="2428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1700808"/>
            <a:ext cx="5848350" cy="4476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3952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47645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53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-535"/>
            <a:ext cx="5848350" cy="1419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980728"/>
            <a:ext cx="4407598" cy="31459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077072"/>
            <a:ext cx="4727078" cy="27218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4032" y="1484784"/>
            <a:ext cx="547687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12224" y="9807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94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0"/>
            <a:ext cx="5465028" cy="676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9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68760"/>
            <a:ext cx="54959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40768"/>
            <a:ext cx="56388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620688"/>
            <a:ext cx="563880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132856"/>
            <a:ext cx="561662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5055166"/>
            <a:ext cx="5400600" cy="1254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7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