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3" r:id="rId2"/>
    <p:sldId id="302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2722" b="-7990"/>
          <a:stretch/>
        </p:blipFill>
        <p:spPr>
          <a:xfrm>
            <a:off x="191344" y="2924944"/>
            <a:ext cx="12000656" cy="9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51584" y="0"/>
            <a:ext cx="6550148" cy="6806058"/>
            <a:chOff x="2351584" y="116632"/>
            <a:chExt cx="6550149" cy="6875462"/>
          </a:xfrm>
        </p:grpSpPr>
        <p:grpSp>
          <p:nvGrpSpPr>
            <p:cNvPr id="7" name="组合 6"/>
            <p:cNvGrpSpPr/>
            <p:nvPr/>
          </p:nvGrpSpPr>
          <p:grpSpPr>
            <a:xfrm>
              <a:off x="2351584" y="116632"/>
              <a:ext cx="6120383" cy="4575845"/>
              <a:chOff x="2351584" y="0"/>
              <a:chExt cx="6120383" cy="457584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1584" y="0"/>
                <a:ext cx="6038850" cy="8477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592" y="908720"/>
                <a:ext cx="6048375" cy="366712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67608" y="4725144"/>
              <a:ext cx="6334125" cy="22669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464152" y="177281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225801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64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0"/>
            <a:ext cx="6089352" cy="679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887904"/>
            <a:ext cx="129614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84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88840"/>
            <a:ext cx="113728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7901334" cy="6804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7890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46280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55892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3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-12659"/>
            <a:ext cx="4348612" cy="691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728912"/>
            <a:ext cx="118110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6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84296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785" b="-79"/>
          <a:stretch/>
        </p:blipFill>
        <p:spPr>
          <a:xfrm>
            <a:off x="8184232" y="1412776"/>
            <a:ext cx="3336524" cy="273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4267596"/>
            <a:ext cx="2941228" cy="256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60" y="1988840"/>
            <a:ext cx="7610475" cy="422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242088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69350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7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591050" cy="5162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519936" y="-4498"/>
            <a:ext cx="4533776" cy="6679276"/>
            <a:chOff x="5375920" y="24812"/>
            <a:chExt cx="4539233" cy="69871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5920" y="24812"/>
              <a:ext cx="4505325" cy="434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7928" y="4221088"/>
              <a:ext cx="4467225" cy="2790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198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8586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26716"/>
            <a:ext cx="6400800" cy="6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46447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6791" y="2046447"/>
            <a:ext cx="79208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798" y="3726459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221088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3789040"/>
            <a:ext cx="44365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8013" y="422108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832" y="479715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551723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1824" y="6381328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7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5" r="442"/>
          <a:stretch/>
        </p:blipFill>
        <p:spPr>
          <a:xfrm>
            <a:off x="2495600" y="245097"/>
            <a:ext cx="6353555" cy="661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88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51584" y="0"/>
            <a:ext cx="5210572" cy="6849184"/>
            <a:chOff x="1487488" y="-891480"/>
            <a:chExt cx="6166692" cy="7984464"/>
          </a:xfrm>
        </p:grpSpPr>
        <p:grpSp>
          <p:nvGrpSpPr>
            <p:cNvPr id="4" name="组合 3"/>
            <p:cNvGrpSpPr/>
            <p:nvPr/>
          </p:nvGrpSpPr>
          <p:grpSpPr>
            <a:xfrm>
              <a:off x="1487488" y="-891480"/>
              <a:ext cx="6120680" cy="6670294"/>
              <a:chOff x="1631504" y="188640"/>
              <a:chExt cx="6419850" cy="761236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31504" y="188640"/>
                <a:ext cx="6410325" cy="1381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31504" y="1628800"/>
                <a:ext cx="6419850" cy="6172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05264"/>
              <a:ext cx="5734644" cy="128772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528048" y="332656"/>
            <a:ext cx="5156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692696"/>
            <a:ext cx="57606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249289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2852936"/>
            <a:ext cx="1224136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8088" y="3200053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7075" y="3569520"/>
            <a:ext cx="648072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696" y="6491044"/>
            <a:ext cx="792088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1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315"/>
            <a:ext cx="5976664" cy="6644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836712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06896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579955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957756"/>
            <a:ext cx="1512168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6768" y="5848991"/>
            <a:ext cx="6514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783632" y="6669360"/>
            <a:ext cx="6480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567608" y="6309320"/>
            <a:ext cx="65148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2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412776"/>
            <a:ext cx="6362700" cy="3296766"/>
            <a:chOff x="2711624" y="1412776"/>
            <a:chExt cx="6362700" cy="3296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412776"/>
              <a:ext cx="63055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1624" y="3356992"/>
              <a:ext cx="6362700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320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60848"/>
            <a:ext cx="5995890" cy="4490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636912"/>
            <a:ext cx="5886450" cy="21073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7808" y="292494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3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48680"/>
            <a:ext cx="6429375" cy="570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55679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04199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2420888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292494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4365104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5301208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587727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2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2025-11-07T06:37:29Z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