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13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7242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0" y="2433637"/>
            <a:ext cx="5905500" cy="1990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672" y="41444"/>
            <a:ext cx="5438775" cy="6819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32104" y="908720"/>
            <a:ext cx="72008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9856" y="1844824"/>
            <a:ext cx="72008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655840" y="5013176"/>
            <a:ext cx="72008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824192" y="5949280"/>
            <a:ext cx="72008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719736" y="6381328"/>
            <a:ext cx="100811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23807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1664" y="1340768"/>
            <a:ext cx="5438775" cy="3162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47728" y="3140968"/>
            <a:ext cx="5184576" cy="15121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314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340768"/>
            <a:ext cx="5772150" cy="2543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91929" y="2708920"/>
            <a:ext cx="5295900" cy="26765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3432" y="3933056"/>
            <a:ext cx="5934075" cy="26098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096000" y="393305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096000" y="525280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5600" y="620688"/>
            <a:ext cx="5695950" cy="13144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988840"/>
            <a:ext cx="5800725" cy="31146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clrChange>
              <a:clrFrom>
                <a:srgbClr val="D8D8D8"/>
              </a:clrFrom>
              <a:clrTo>
                <a:srgbClr val="D8D8D8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96000" y="1988840"/>
            <a:ext cx="5876925" cy="39719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375920" y="242088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192258" y="242088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1192258" y="4673895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1724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196752"/>
            <a:ext cx="5800725" cy="2990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r="2410" b="515"/>
          <a:stretch/>
        </p:blipFill>
        <p:spPr>
          <a:xfrm>
            <a:off x="7104112" y="1772816"/>
            <a:ext cx="4852994" cy="31149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99456" y="4244445"/>
            <a:ext cx="5857875" cy="26098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312024" y="465313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312024" y="561467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9461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68760"/>
            <a:ext cx="5876925" cy="2552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r="2410" b="515"/>
          <a:stretch/>
        </p:blipFill>
        <p:spPr>
          <a:xfrm>
            <a:off x="7104112" y="1268760"/>
            <a:ext cx="4852994" cy="3114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951984" y="177281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46408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476672"/>
            <a:ext cx="5876925" cy="2171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0056" y="2492896"/>
            <a:ext cx="5514975" cy="2762250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551384" y="2716188"/>
            <a:ext cx="5954266" cy="4141812"/>
            <a:chOff x="623392" y="2564904"/>
            <a:chExt cx="5954266" cy="4141812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23392" y="2564904"/>
              <a:ext cx="5848350" cy="266700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67408" y="5373216"/>
              <a:ext cx="5810250" cy="1333500"/>
            </a:xfrm>
            <a:prstGeom prst="rect">
              <a:avLst/>
            </a:prstGeom>
          </p:spPr>
        </p:pic>
      </p:grpSp>
      <p:sp>
        <p:nvSpPr>
          <p:cNvPr id="7" name="矩形 6"/>
          <p:cNvSpPr/>
          <p:nvPr/>
        </p:nvSpPr>
        <p:spPr>
          <a:xfrm>
            <a:off x="5735960" y="270892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735960" y="4556573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735960" y="550868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84051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16632"/>
            <a:ext cx="5762625" cy="1771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60096" y="1556792"/>
            <a:ext cx="4962525" cy="23050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7368" y="1844824"/>
            <a:ext cx="5848350" cy="46577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591944" y="321297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9986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271464" y="836712"/>
            <a:ext cx="5791200" cy="5844083"/>
            <a:chOff x="1271464" y="836712"/>
            <a:chExt cx="5791200" cy="584408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D8D8D8"/>
                </a:clrFrom>
                <a:clrTo>
                  <a:srgbClr val="D8D8D8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271464" y="836712"/>
              <a:ext cx="5791200" cy="53721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D8D8D8"/>
                </a:clrFrom>
                <a:clrTo>
                  <a:srgbClr val="D8D8D8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703512" y="6309320"/>
              <a:ext cx="5286375" cy="371475"/>
            </a:xfrm>
            <a:prstGeom prst="rect">
              <a:avLst/>
            </a:prstGeom>
          </p:spPr>
        </p:pic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04112" y="1916832"/>
            <a:ext cx="4962525" cy="23050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384032" y="134076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384032" y="4517601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7606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672" y="0"/>
            <a:ext cx="5791200" cy="6867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6562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4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2025-11-07T00:50:31Z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