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3090862"/>
            <a:ext cx="1075372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048" y="1916832"/>
            <a:ext cx="5381625" cy="34004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23392" y="116632"/>
            <a:ext cx="6277570" cy="6649304"/>
            <a:chOff x="479376" y="0"/>
            <a:chExt cx="6539855" cy="70666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0"/>
              <a:ext cx="5819775" cy="2181225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479376" y="2204864"/>
              <a:ext cx="5780023" cy="4861833"/>
              <a:chOff x="479376" y="2276872"/>
              <a:chExt cx="5780023" cy="4861833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79376" y="2276872"/>
                <a:ext cx="5753100" cy="44767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 rotWithShape="1">
              <a:blip r:embed="rId5"/>
              <a:srcRect r="1007" b="1468"/>
              <a:stretch/>
            </p:blipFill>
            <p:spPr>
              <a:xfrm>
                <a:off x="479377" y="2708920"/>
                <a:ext cx="5780022" cy="4429785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/>
          <p:nvPr/>
        </p:nvSpPr>
        <p:spPr>
          <a:xfrm>
            <a:off x="5591944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91944" y="364716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97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32656"/>
            <a:ext cx="5772150" cy="616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4830" b="1051"/>
          <a:stretch/>
        </p:blipFill>
        <p:spPr>
          <a:xfrm>
            <a:off x="7104112" y="2564904"/>
            <a:ext cx="4824536" cy="324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26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672" y="1268760"/>
            <a:ext cx="53816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77281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234888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20" y="407707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477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196752"/>
            <a:ext cx="53625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5805264"/>
            <a:ext cx="532859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473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052736"/>
            <a:ext cx="54673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4581128"/>
            <a:ext cx="5472608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602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1235"/>
            <a:ext cx="5791200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700808"/>
            <a:ext cx="5524500" cy="3790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r="1168" b="1008"/>
          <a:stretch/>
        </p:blipFill>
        <p:spPr>
          <a:xfrm>
            <a:off x="479376" y="1449349"/>
            <a:ext cx="5659404" cy="537452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19936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9936" y="336753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9936" y="54225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8182"/>
            <a:ext cx="5192116" cy="16934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2700" y="1412776"/>
            <a:ext cx="5829300" cy="40767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055440" y="1772816"/>
            <a:ext cx="5118744" cy="4929336"/>
            <a:chOff x="263352" y="2060848"/>
            <a:chExt cx="5838825" cy="536138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3352" y="2060848"/>
              <a:ext cx="5838825" cy="34480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5360" y="5517232"/>
              <a:ext cx="5762625" cy="190500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5519936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9936" y="365817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9936" y="54021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715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268760"/>
            <a:ext cx="58769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216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9B9B9B"/>
              </a:clrFrom>
              <a:clrTo>
                <a:srgbClr val="9B9B9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5640" y="-21683"/>
            <a:ext cx="5576540" cy="22709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rcRect r="490" b="2077"/>
          <a:stretch/>
        </p:blipFill>
        <p:spPr>
          <a:xfrm>
            <a:off x="3215680" y="2297033"/>
            <a:ext cx="5791270" cy="45609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58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0"/>
            <a:ext cx="5800725" cy="684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2205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95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0"/>
            <a:ext cx="5848350" cy="217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1700808"/>
            <a:ext cx="5257800" cy="2943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r="846" b="2535"/>
          <a:stretch/>
        </p:blipFill>
        <p:spPr>
          <a:xfrm>
            <a:off x="911424" y="2060848"/>
            <a:ext cx="5707593" cy="479715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23992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3992" y="366340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23992" y="54356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80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1424" y="1268760"/>
            <a:ext cx="5695950" cy="3145904"/>
            <a:chOff x="911424" y="1268760"/>
            <a:chExt cx="5695950" cy="31459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1268760"/>
              <a:ext cx="5695950" cy="914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2204864"/>
              <a:ext cx="4629150" cy="22098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072" y="1628800"/>
            <a:ext cx="5257800" cy="29432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51984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45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0"/>
            <a:ext cx="580072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2204864"/>
            <a:ext cx="5934075" cy="2667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1700808"/>
            <a:ext cx="5819775" cy="5086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9936" y="17008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9936" y="39820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84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2025-11-07T01:10:15Z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