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2581275"/>
            <a:ext cx="776287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54864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708920"/>
            <a:ext cx="583264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4528294"/>
            <a:ext cx="583264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26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0"/>
            <a:ext cx="5311664" cy="67123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6021288"/>
            <a:ext cx="54726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08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196752"/>
            <a:ext cx="5553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509120"/>
            <a:ext cx="655272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60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7626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1" r="13602" b="-550"/>
          <a:stretch/>
        </p:blipFill>
        <p:spPr>
          <a:xfrm>
            <a:off x="7104112" y="476672"/>
            <a:ext cx="3143617" cy="37926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852936"/>
            <a:ext cx="5800725" cy="3838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12024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57816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1" r="13602" b="-550"/>
          <a:stretch/>
        </p:blipFill>
        <p:spPr>
          <a:xfrm>
            <a:off x="6888088" y="1196752"/>
            <a:ext cx="3143617" cy="37926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7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124744"/>
            <a:ext cx="5219700" cy="32861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71464" y="0"/>
            <a:ext cx="5201642" cy="6699898"/>
            <a:chOff x="1199456" y="31152"/>
            <a:chExt cx="5743575" cy="7584631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31152"/>
              <a:ext cx="5743575" cy="5175600"/>
              <a:chOff x="1199456" y="31152"/>
              <a:chExt cx="5743575" cy="51756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99456" y="31152"/>
                <a:ext cx="5743575" cy="28860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9456" y="2996952"/>
                <a:ext cx="5734050" cy="22098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5301208"/>
              <a:ext cx="5724525" cy="23145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879976" y="55892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66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58483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268760"/>
            <a:ext cx="521970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66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340768"/>
            <a:ext cx="3743325" cy="41719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55440" y="1340768"/>
            <a:ext cx="5796533" cy="4697710"/>
            <a:chOff x="1199456" y="404664"/>
            <a:chExt cx="5796533" cy="46977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04664"/>
              <a:ext cx="5724525" cy="1285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1844824"/>
              <a:ext cx="5781675" cy="32575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096000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90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57435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340768"/>
            <a:ext cx="3743325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81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7150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908720"/>
            <a:ext cx="530542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99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96752"/>
            <a:ext cx="46482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140968"/>
            <a:ext cx="543877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13285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594010"/>
            <a:ext cx="6048672" cy="1635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91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