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9A7CA-1CBE-4E79-B820-080083443FA6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10AAD5-C244-4C29-BEE8-2707F64885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07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0AAD5-C244-4C29-BEE8-2707F648857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24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3062287"/>
            <a:ext cx="62865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04664"/>
            <a:ext cx="8343900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1412776"/>
            <a:ext cx="7448550" cy="504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6240" y="1844824"/>
            <a:ext cx="3657600" cy="3295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04112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35193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49993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82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268760"/>
            <a:ext cx="8410575" cy="1965176"/>
            <a:chOff x="1343472" y="116632"/>
            <a:chExt cx="8410575" cy="19651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16632"/>
              <a:ext cx="8410575" cy="1466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1700808"/>
              <a:ext cx="5362575" cy="3810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-1" r="18199" b="1773"/>
          <a:stretch/>
        </p:blipFill>
        <p:spPr>
          <a:xfrm>
            <a:off x="8688288" y="2780928"/>
            <a:ext cx="2789360" cy="30220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392" y="3356992"/>
            <a:ext cx="7515225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64152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4152" y="48747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67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4591050" cy="504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2060848"/>
            <a:ext cx="45720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81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1268760"/>
            <a:ext cx="4514850" cy="4473674"/>
            <a:chOff x="1271464" y="116632"/>
            <a:chExt cx="4514850" cy="44736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16632"/>
              <a:ext cx="4381500" cy="1895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2132856"/>
              <a:ext cx="4514850" cy="245745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340768"/>
            <a:ext cx="45148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51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636912"/>
            <a:ext cx="10820400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99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83724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27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83629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53732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90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340768"/>
            <a:ext cx="4381500" cy="432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988840"/>
            <a:ext cx="38385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06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88840"/>
            <a:ext cx="1183005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63627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772816"/>
            <a:ext cx="30963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2268" y="2305153"/>
            <a:ext cx="130694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5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40768"/>
            <a:ext cx="2247900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916832"/>
            <a:ext cx="6219825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30273" y="2699493"/>
            <a:ext cx="324068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3357" y="4449807"/>
            <a:ext cx="712879" cy="21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8201" y="4476981"/>
            <a:ext cx="648072" cy="2317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16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53850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789040"/>
            <a:ext cx="6324600" cy="1524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72064" y="425879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90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27648" y="493551"/>
            <a:ext cx="6425561" cy="6364449"/>
            <a:chOff x="2711624" y="332656"/>
            <a:chExt cx="6425561" cy="63644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1624" y="332656"/>
              <a:ext cx="6410325" cy="3371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1" t="1612" r="-357"/>
            <a:stretch/>
          </p:blipFill>
          <p:spPr>
            <a:xfrm>
              <a:off x="2761370" y="3707605"/>
              <a:ext cx="6375815" cy="29895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0"/>
            <a:ext cx="2238375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1" y="2420888"/>
            <a:ext cx="2981325" cy="2962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96400" y="2420888"/>
            <a:ext cx="2266950" cy="27813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375920" y="306896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43872" y="407707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78950" y="3904775"/>
            <a:ext cx="648072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15880" y="5877272"/>
            <a:ext cx="79208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96200" y="5877272"/>
            <a:ext cx="79208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926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99656" y="0"/>
            <a:ext cx="5667198" cy="6872832"/>
            <a:chOff x="2783632" y="116632"/>
            <a:chExt cx="6387279" cy="80797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36786" y="116632"/>
              <a:ext cx="6334125" cy="541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1215" r="686"/>
            <a:stretch/>
          </p:blipFill>
          <p:spPr>
            <a:xfrm>
              <a:off x="2783632" y="5533534"/>
              <a:ext cx="6375815" cy="266282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347117" y="1096463"/>
            <a:ext cx="633670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1537938"/>
            <a:ext cx="810942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1274868"/>
            <a:ext cx="792088" cy="28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9896" y="4869160"/>
            <a:ext cx="288032" cy="28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75920" y="5301208"/>
            <a:ext cx="432048" cy="28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08168" y="4869160"/>
            <a:ext cx="432048" cy="28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24192" y="5335508"/>
            <a:ext cx="432048" cy="28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73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16632"/>
            <a:ext cx="464820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132856"/>
            <a:ext cx="6296025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620688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1153025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1662072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992" y="263691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3992" y="315538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22475" y="315538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70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9061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060848"/>
            <a:ext cx="1183005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46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2025-11-07T02:51:55Z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