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5B10F-9789-4434-BFA4-1A03DC9F59F9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A4469-7BDA-4B11-993B-200EEA9079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466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A4469-7BDA-4B11-993B-200EEA9079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04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3071812"/>
            <a:ext cx="82962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062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1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83439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348880"/>
            <a:ext cx="443656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4224814"/>
            <a:ext cx="443656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17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0"/>
            <a:ext cx="83724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1700808"/>
            <a:ext cx="4324350" cy="3667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336" y="1879271"/>
            <a:ext cx="7505700" cy="4953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60096" y="1916831"/>
            <a:ext cx="371648" cy="326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3283718"/>
            <a:ext cx="371648" cy="326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6" y="4653136"/>
            <a:ext cx="371648" cy="326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01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340768"/>
            <a:ext cx="4615433" cy="5005139"/>
            <a:chOff x="767408" y="1340768"/>
            <a:chExt cx="4615433" cy="50051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340768"/>
              <a:ext cx="4543425" cy="4048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517232"/>
              <a:ext cx="4429125" cy="8286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0"/>
            <a:ext cx="3960440" cy="687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42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09895"/>
            <a:ext cx="10639822" cy="56550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6237312"/>
            <a:ext cx="10009112" cy="6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81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924944"/>
            <a:ext cx="3686175" cy="314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2780928"/>
            <a:ext cx="5724525" cy="2371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t="3419" r="372"/>
          <a:stretch/>
        </p:blipFill>
        <p:spPr>
          <a:xfrm>
            <a:off x="4492970" y="5157192"/>
            <a:ext cx="5731706" cy="14075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88088" y="3429000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9443" y="5924407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95600" y="332656"/>
            <a:ext cx="5733445" cy="6298877"/>
            <a:chOff x="1468634" y="31153"/>
            <a:chExt cx="5733445" cy="62988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174" b="2424"/>
            <a:stretch/>
          </p:blipFill>
          <p:spPr>
            <a:xfrm>
              <a:off x="1487489" y="31153"/>
              <a:ext cx="5714590" cy="350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1" t="867" r="500" b="1"/>
            <a:stretch/>
          </p:blipFill>
          <p:spPr>
            <a:xfrm>
              <a:off x="1468634" y="3516197"/>
              <a:ext cx="5667456" cy="2813833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07768" y="1124744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3330" y="2114002"/>
            <a:ext cx="36004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6542" y="2605135"/>
            <a:ext cx="108012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1744" y="4293096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91744" y="4736156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1744" y="5179216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07968" y="6121577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04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60536"/>
            <a:ext cx="5391482" cy="62974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789962"/>
            <a:ext cx="5328592" cy="40556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1844824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85" y="3876406"/>
            <a:ext cx="108012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4869160"/>
            <a:ext cx="136815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144" y="5301208"/>
            <a:ext cx="136815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91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412776"/>
            <a:ext cx="57340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924944"/>
            <a:ext cx="9361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22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63375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348880"/>
            <a:ext cx="4838700" cy="42672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807968" y="1844824"/>
            <a:ext cx="5202414" cy="5013176"/>
            <a:chOff x="5663952" y="2060848"/>
            <a:chExt cx="5781675" cy="637240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3952" y="2060848"/>
              <a:ext cx="5781675" cy="19716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/>
            <a:srcRect t="874" r="945"/>
            <a:stretch/>
          </p:blipFill>
          <p:spPr>
            <a:xfrm>
              <a:off x="5707679" y="4005064"/>
              <a:ext cx="5689327" cy="442819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7536160" y="2276872"/>
            <a:ext cx="100811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8128" y="2708920"/>
            <a:ext cx="79208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28248" y="3067586"/>
            <a:ext cx="864096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32104" y="3501008"/>
            <a:ext cx="108012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32104" y="4066271"/>
            <a:ext cx="136815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11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1624" y="1412776"/>
            <a:ext cx="5777483" cy="4084023"/>
            <a:chOff x="2351584" y="0"/>
            <a:chExt cx="5777483" cy="40840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3592" y="0"/>
              <a:ext cx="5705475" cy="159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-1" t="2454" r="163" b="-1"/>
            <a:stretch/>
          </p:blipFill>
          <p:spPr>
            <a:xfrm>
              <a:off x="2351584" y="1556792"/>
              <a:ext cx="5705720" cy="252723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375920" y="2248591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8990" y="3082840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7888" y="4437112"/>
            <a:ext cx="86409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856" y="5013176"/>
            <a:ext cx="86409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07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28" b="964"/>
          <a:stretch/>
        </p:blipFill>
        <p:spPr>
          <a:xfrm>
            <a:off x="335360" y="1230467"/>
            <a:ext cx="5626316" cy="559261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168008" y="3717032"/>
            <a:ext cx="5807968" cy="3038450"/>
            <a:chOff x="6384032" y="1412776"/>
            <a:chExt cx="5807968" cy="30384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84032" y="1412776"/>
              <a:ext cx="5753100" cy="1771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75" y="3212976"/>
              <a:ext cx="5762625" cy="1238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044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953" y="109067"/>
            <a:ext cx="4533974" cy="67489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7644" y="486099"/>
            <a:ext cx="79208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2348880"/>
            <a:ext cx="9361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3879902"/>
            <a:ext cx="28803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4249369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23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2025-11-07T06:50:41Z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