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400" y="3048000"/>
            <a:ext cx="426720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786062"/>
            <a:ext cx="11753850" cy="1285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4181475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1196752"/>
            <a:ext cx="5734050" cy="4371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88288" y="2177725"/>
            <a:ext cx="1265375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03838" y="4149080"/>
            <a:ext cx="43564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68008" y="4562274"/>
            <a:ext cx="4320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72064" y="5085184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4931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927648" y="180985"/>
            <a:ext cx="5326608" cy="6666260"/>
            <a:chOff x="1991544" y="-1251520"/>
            <a:chExt cx="5762625" cy="7303293"/>
          </a:xfrm>
        </p:grpSpPr>
        <p:grpSp>
          <p:nvGrpSpPr>
            <p:cNvPr id="4" name="组合 3"/>
            <p:cNvGrpSpPr/>
            <p:nvPr/>
          </p:nvGrpSpPr>
          <p:grpSpPr>
            <a:xfrm>
              <a:off x="1991544" y="-1251520"/>
              <a:ext cx="5762625" cy="6829977"/>
              <a:chOff x="1847528" y="0"/>
              <a:chExt cx="5762625" cy="6829977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847528" y="0"/>
                <a:ext cx="5762625" cy="60007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07568" y="6029877"/>
                <a:ext cx="5362575" cy="80010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711624" y="5661248"/>
              <a:ext cx="3638550" cy="390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51200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996"/>
            <a:ext cx="5355182" cy="68941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1772816"/>
            <a:ext cx="80973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692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836712"/>
            <a:ext cx="5772150" cy="592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4077072"/>
            <a:ext cx="144016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1744" y="4581128"/>
            <a:ext cx="93610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317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420888"/>
            <a:ext cx="11725275" cy="215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994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692696"/>
            <a:ext cx="8372475" cy="5953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3861048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4352" y="5850103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333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1158443"/>
            <a:ext cx="4533900" cy="568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0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2025-11-07T06:45:50Z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