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975" y="3090862"/>
            <a:ext cx="64960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3212976"/>
            <a:ext cx="586740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124744"/>
            <a:ext cx="5638800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94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5848350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3166" b="945"/>
          <a:stretch/>
        </p:blipFill>
        <p:spPr>
          <a:xfrm>
            <a:off x="7032104" y="1484784"/>
            <a:ext cx="4989864" cy="32927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4725144"/>
            <a:ext cx="5762625" cy="1485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68008" y="47971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24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43472" y="0"/>
            <a:ext cx="5080644" cy="6710682"/>
            <a:chOff x="1199456" y="494"/>
            <a:chExt cx="5944741" cy="84378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494"/>
              <a:ext cx="5800725" cy="2990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3068960"/>
              <a:ext cx="5781675" cy="828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3472" y="3933056"/>
              <a:ext cx="5753100" cy="45053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l="3166" b="945"/>
          <a:stretch/>
        </p:blipFill>
        <p:spPr>
          <a:xfrm>
            <a:off x="6816080" y="1772816"/>
            <a:ext cx="4989864" cy="329278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35960" y="3326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5960" y="278362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35960" y="42919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50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332656"/>
            <a:ext cx="5781675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924944"/>
            <a:ext cx="47720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37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712" y="1176337"/>
            <a:ext cx="53625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594500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364502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465313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519490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02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672" y="1268760"/>
            <a:ext cx="5314950" cy="4054177"/>
            <a:chOff x="3287688" y="1268760"/>
            <a:chExt cx="5314950" cy="40541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7688" y="1268760"/>
              <a:ext cx="5314950" cy="3009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19736" y="4437112"/>
              <a:ext cx="4838700" cy="885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27848" y="1775323"/>
            <a:ext cx="1152128" cy="359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2276872"/>
            <a:ext cx="1368152" cy="359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4072" y="3284984"/>
            <a:ext cx="1728192" cy="359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3712" y="3807894"/>
            <a:ext cx="5112568" cy="359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3712" y="4411210"/>
            <a:ext cx="3960440" cy="359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39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20696"/>
            <a:ext cx="5832723" cy="6862929"/>
            <a:chOff x="2927648" y="0"/>
            <a:chExt cx="5832723" cy="68629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27648" y="0"/>
              <a:ext cx="5829300" cy="2952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9696" y="2862429"/>
              <a:ext cx="5400675" cy="40005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8" y="1340768"/>
            <a:ext cx="38004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67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836712"/>
            <a:ext cx="5324475" cy="609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1258385"/>
            <a:ext cx="30243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182597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23903" y="233002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92144" y="3356992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5760" y="3861048"/>
            <a:ext cx="51845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35760" y="4418258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68208" y="537321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9696" y="587727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36697" y="6409609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90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916832"/>
            <a:ext cx="5819775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128" y="1124744"/>
            <a:ext cx="4591050" cy="33528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271464" y="724333"/>
            <a:ext cx="5857875" cy="6115863"/>
            <a:chOff x="1199456" y="2635"/>
            <a:chExt cx="5857875" cy="61158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635"/>
              <a:ext cx="5753100" cy="1952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2060848"/>
              <a:ext cx="5857875" cy="40576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384032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43269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54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112" y="1412776"/>
            <a:ext cx="459105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412776"/>
            <a:ext cx="5829300" cy="200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008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4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0"/>
            <a:ext cx="5772150" cy="3378299"/>
            <a:chOff x="1271464" y="44624"/>
            <a:chExt cx="5772150" cy="33782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44624"/>
              <a:ext cx="5762625" cy="1914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2060848"/>
              <a:ext cx="5772150" cy="13620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r="1685" b="-101"/>
          <a:stretch/>
        </p:blipFill>
        <p:spPr>
          <a:xfrm>
            <a:off x="6960096" y="980728"/>
            <a:ext cx="5113026" cy="33752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r="-201" b="1953"/>
          <a:stretch/>
        </p:blipFill>
        <p:spPr>
          <a:xfrm>
            <a:off x="767408" y="3458588"/>
            <a:ext cx="5821928" cy="339941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879976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79976" y="596924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04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574357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1685" b="-101"/>
          <a:stretch/>
        </p:blipFill>
        <p:spPr>
          <a:xfrm>
            <a:off x="6816080" y="1196752"/>
            <a:ext cx="5113026" cy="33752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7968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82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0" y="1484784"/>
            <a:ext cx="5457825" cy="31718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79376" y="260648"/>
            <a:ext cx="6501755" cy="6054080"/>
            <a:chOff x="479376" y="0"/>
            <a:chExt cx="6501755" cy="60540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0"/>
              <a:ext cx="5781675" cy="1943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392" y="2060848"/>
              <a:ext cx="5781675" cy="1409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0278" y="3544735"/>
              <a:ext cx="4991100" cy="4572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9376" y="4149080"/>
              <a:ext cx="5876925" cy="19050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5735960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35960" y="495511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681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60" y="1484784"/>
            <a:ext cx="3638550" cy="22288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43472" y="1427634"/>
            <a:ext cx="5777483" cy="5430366"/>
            <a:chOff x="1199456" y="116632"/>
            <a:chExt cx="5777483" cy="54303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116632"/>
              <a:ext cx="5705475" cy="1943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2060848"/>
              <a:ext cx="5724525" cy="34861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456040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6040" y="54403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805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2996952"/>
            <a:ext cx="5638800" cy="18764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11424" y="34465"/>
            <a:ext cx="5730080" cy="6836542"/>
            <a:chOff x="695400" y="44624"/>
            <a:chExt cx="6223248" cy="78530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4624"/>
              <a:ext cx="5791200" cy="3448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5400" y="3501008"/>
              <a:ext cx="5800725" cy="2514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9456" y="6021288"/>
              <a:ext cx="5276850" cy="18764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591944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1944" y="482416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26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2025-11-07T02:20:40Z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