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11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7242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750" y="2190750"/>
            <a:ext cx="9334500" cy="24765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672" y="1484784"/>
            <a:ext cx="6362700" cy="420052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5667375" cy="4400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68008" y="1412776"/>
            <a:ext cx="5419725" cy="448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95196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44072" y="1700808"/>
            <a:ext cx="4048125" cy="3857625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263352" y="1191890"/>
            <a:ext cx="6033342" cy="5666110"/>
            <a:chOff x="191344" y="1268760"/>
            <a:chExt cx="6496050" cy="6287219"/>
          </a:xfrm>
        </p:grpSpPr>
        <p:grpSp>
          <p:nvGrpSpPr>
            <p:cNvPr id="6" name="组合 5"/>
            <p:cNvGrpSpPr/>
            <p:nvPr/>
          </p:nvGrpSpPr>
          <p:grpSpPr>
            <a:xfrm>
              <a:off x="191344" y="1268760"/>
              <a:ext cx="6496050" cy="3079601"/>
              <a:chOff x="263352" y="1340768"/>
              <a:chExt cx="6496050" cy="3079601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35360" y="1340768"/>
                <a:ext cx="6400800" cy="1524000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63352" y="2924944"/>
                <a:ext cx="6496050" cy="1495425"/>
              </a:xfrm>
              <a:prstGeom prst="rect">
                <a:avLst/>
              </a:prstGeom>
            </p:spPr>
          </p:pic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35360" y="4365104"/>
              <a:ext cx="5981700" cy="31908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654509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1624" y="1268760"/>
            <a:ext cx="6400800" cy="5076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61983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5600" y="2780928"/>
            <a:ext cx="718185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967093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2495600" y="25933"/>
            <a:ext cx="6436491" cy="6858000"/>
            <a:chOff x="1631504" y="0"/>
            <a:chExt cx="6429375" cy="7405861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631504" y="0"/>
              <a:ext cx="6429375" cy="458152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707704" y="4653136"/>
              <a:ext cx="6353175" cy="27527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245658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3071664" y="12354"/>
            <a:ext cx="5930560" cy="6845646"/>
            <a:chOff x="3071664" y="0"/>
            <a:chExt cx="6506625" cy="7943007"/>
          </a:xfrm>
        </p:grpSpPr>
        <p:grpSp>
          <p:nvGrpSpPr>
            <p:cNvPr id="4" name="组合 3"/>
            <p:cNvGrpSpPr/>
            <p:nvPr/>
          </p:nvGrpSpPr>
          <p:grpSpPr>
            <a:xfrm>
              <a:off x="3071664" y="0"/>
              <a:ext cx="6410325" cy="4470452"/>
              <a:chOff x="2495600" y="31053"/>
              <a:chExt cx="6410325" cy="4470452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2495600" y="31053"/>
                <a:ext cx="6410325" cy="3914775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855640" y="4149080"/>
                <a:ext cx="5095875" cy="352425"/>
              </a:xfrm>
              <a:prstGeom prst="rect">
                <a:avLst/>
              </a:prstGeom>
            </p:spPr>
          </p:pic>
        </p:grp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120339" y="4561632"/>
              <a:ext cx="6457950" cy="33813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53042666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355304" y="90562"/>
            <a:ext cx="6332984" cy="6767438"/>
            <a:chOff x="2279576" y="0"/>
            <a:chExt cx="6477000" cy="725774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279576" y="0"/>
              <a:ext cx="6477000" cy="51149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308151" y="5143197"/>
              <a:ext cx="6419850" cy="21145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50017566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2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2025-11-07T06:55:46Z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