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3" r:id="rId3"/>
    <p:sldId id="304" r:id="rId4"/>
    <p:sldId id="307" r:id="rId5"/>
    <p:sldId id="309" r:id="rId6"/>
    <p:sldId id="310" r:id="rId7"/>
    <p:sldId id="311" r:id="rId8"/>
    <p:sldId id="317" r:id="rId9"/>
    <p:sldId id="318" r:id="rId10"/>
    <p:sldId id="319" r:id="rId11"/>
    <p:sldId id="320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5A196-D410-4026-8A3B-CA0CA0FC7116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3A067B-26B9-407E-AD1D-F15B7AB388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350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1966912"/>
            <a:ext cx="856297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00" y="1628800"/>
            <a:ext cx="624840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32576" y="227687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5820" y="3469065"/>
            <a:ext cx="80265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91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1885950"/>
            <a:ext cx="62865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383958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99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5924550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420888"/>
            <a:ext cx="5867400" cy="2152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4006" y="1620788"/>
            <a:ext cx="4972050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6000" y="3497213"/>
            <a:ext cx="602422" cy="47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6807" y="1340768"/>
            <a:ext cx="5025350" cy="30963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60648"/>
            <a:ext cx="5810250" cy="6305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79675" y="850877"/>
            <a:ext cx="636406" cy="47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9675" y="4855717"/>
            <a:ext cx="636406" cy="47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6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18498"/>
            <a:ext cx="5838825" cy="1476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502674"/>
            <a:ext cx="340995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2793" y="3026618"/>
            <a:ext cx="5772150" cy="3714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0136" y="2204864"/>
            <a:ext cx="4536504" cy="246290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24600" y="3436314"/>
            <a:ext cx="636406" cy="47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24600" y="5195666"/>
            <a:ext cx="636406" cy="47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730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6632"/>
            <a:ext cx="5753100" cy="196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750" y="2078782"/>
            <a:ext cx="5829300" cy="2524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9519" y="4750643"/>
            <a:ext cx="5762625" cy="1990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192" y="2098260"/>
            <a:ext cx="3324225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72064" y="2073665"/>
            <a:ext cx="524024" cy="47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2064" y="3589948"/>
            <a:ext cx="524024" cy="47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4" y="5765989"/>
            <a:ext cx="524024" cy="47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57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61" y="1385689"/>
            <a:ext cx="5838825" cy="1924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473921"/>
            <a:ext cx="5886450" cy="2619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1916832"/>
            <a:ext cx="4610100" cy="2581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49789" y="3468804"/>
            <a:ext cx="518219" cy="47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49789" y="4973513"/>
            <a:ext cx="518219" cy="47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90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-27384"/>
            <a:ext cx="5511613" cy="23401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440" y="2392075"/>
            <a:ext cx="5511613" cy="2837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2223" y="5301208"/>
            <a:ext cx="5059841" cy="13914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8088" y="1916832"/>
            <a:ext cx="51244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7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44624"/>
            <a:ext cx="6264696" cy="680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458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569" y="1340768"/>
            <a:ext cx="620077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1955" y="3099816"/>
            <a:ext cx="788045" cy="47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0851" y="4940191"/>
            <a:ext cx="788045" cy="47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06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2025-11-05T06:36:44Z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