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0" y="3019425"/>
            <a:ext cx="7239000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2204864"/>
            <a:ext cx="6334125" cy="302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31904" y="3501008"/>
            <a:ext cx="2664296" cy="312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9896" y="4221088"/>
            <a:ext cx="2232248" cy="312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549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476672"/>
            <a:ext cx="6343650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" t="2604" r="-132"/>
          <a:stretch/>
        </p:blipFill>
        <p:spPr>
          <a:xfrm>
            <a:off x="2955929" y="4029937"/>
            <a:ext cx="6104023" cy="17440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56040" y="1103928"/>
            <a:ext cx="2448272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3912" y="1700808"/>
            <a:ext cx="28803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79976" y="4186788"/>
            <a:ext cx="1368152" cy="312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671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484784"/>
            <a:ext cx="61150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0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0"/>
            <a:ext cx="6296025" cy="536257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423592" y="5445224"/>
            <a:ext cx="6372225" cy="1322065"/>
            <a:chOff x="6600056" y="1916832"/>
            <a:chExt cx="6372225" cy="132206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00056" y="1916832"/>
              <a:ext cx="6372225" cy="4095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60096" y="2276872"/>
              <a:ext cx="5991225" cy="962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5542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268760"/>
            <a:ext cx="638175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1844824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2353871"/>
            <a:ext cx="12241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96387" y="2353871"/>
            <a:ext cx="12241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83632" y="2924944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79976" y="5157192"/>
            <a:ext cx="172819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609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772900" cy="504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2019300"/>
            <a:ext cx="6477000" cy="4838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04112" y="4077072"/>
            <a:ext cx="443656" cy="4568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35760" y="5889910"/>
            <a:ext cx="1512168" cy="344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13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124744"/>
            <a:ext cx="644842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2636912"/>
            <a:ext cx="1368152" cy="4568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1944" y="3760759"/>
            <a:ext cx="1152128" cy="4568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851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340768"/>
            <a:ext cx="6381750" cy="4286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1844824"/>
            <a:ext cx="6334125" cy="4314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2064" y="3394700"/>
            <a:ext cx="1440160" cy="4568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39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260648"/>
            <a:ext cx="6372225" cy="649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4725144"/>
            <a:ext cx="936104" cy="312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5301208"/>
            <a:ext cx="936104" cy="312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1944" y="5301208"/>
            <a:ext cx="2880320" cy="312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411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300287"/>
            <a:ext cx="11782425" cy="225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19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924175"/>
            <a:ext cx="11791950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-19050"/>
            <a:ext cx="4572000" cy="200977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623392" y="1916832"/>
            <a:ext cx="4934992" cy="2498154"/>
            <a:chOff x="9972" y="1916832"/>
            <a:chExt cx="5076825" cy="283043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72" y="2708920"/>
              <a:ext cx="5076825" cy="20383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113" y="1916832"/>
              <a:ext cx="3657600" cy="942975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07968" y="1556792"/>
            <a:ext cx="3886200" cy="26384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306" y="4509120"/>
            <a:ext cx="7467600" cy="4000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76320" y="4509120"/>
            <a:ext cx="942975" cy="3714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5360" y="4991100"/>
            <a:ext cx="6962775" cy="18669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503712" y="2420888"/>
            <a:ext cx="360040" cy="312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264352" y="4581128"/>
            <a:ext cx="360040" cy="312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277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757487"/>
            <a:ext cx="11830050" cy="134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133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404664"/>
            <a:ext cx="8362950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1556791"/>
            <a:ext cx="4248472" cy="25264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344" y="1412776"/>
            <a:ext cx="7486650" cy="390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/>
          <a:srcRect l="2224" b="-511"/>
          <a:stretch/>
        </p:blipFill>
        <p:spPr>
          <a:xfrm>
            <a:off x="191344" y="1844824"/>
            <a:ext cx="7552953" cy="35230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93" y="5464646"/>
            <a:ext cx="7439025" cy="1371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32104" y="1412776"/>
            <a:ext cx="443656" cy="4568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32104" y="2930492"/>
            <a:ext cx="443656" cy="4568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44072" y="5373216"/>
            <a:ext cx="443656" cy="4568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870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r="-1079" b="45263"/>
          <a:stretch/>
        </p:blipFill>
        <p:spPr>
          <a:xfrm>
            <a:off x="1055440" y="-4936"/>
            <a:ext cx="8491661" cy="2476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1268760"/>
            <a:ext cx="2590800" cy="19526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5520" y="2564904"/>
            <a:ext cx="7348140" cy="435751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240016" y="2544826"/>
            <a:ext cx="864096" cy="284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23992" y="3573016"/>
            <a:ext cx="864096" cy="284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10220" y="4058218"/>
            <a:ext cx="432048" cy="284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626278" y="4058218"/>
            <a:ext cx="432048" cy="284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851695" y="4537401"/>
            <a:ext cx="792088" cy="284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215680" y="5013176"/>
            <a:ext cx="792088" cy="284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570460" y="5503010"/>
            <a:ext cx="432048" cy="312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786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141834"/>
            <a:ext cx="4505325" cy="569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1781175"/>
            <a:ext cx="447675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866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4429125" cy="564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2703" b="2157"/>
          <a:stretch/>
        </p:blipFill>
        <p:spPr>
          <a:xfrm>
            <a:off x="5951984" y="692696"/>
            <a:ext cx="4346451" cy="604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471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132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2924944"/>
            <a:ext cx="643890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216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836712"/>
            <a:ext cx="2781300" cy="333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1628800"/>
            <a:ext cx="4780328" cy="38510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7888" y="1037971"/>
            <a:ext cx="6150290" cy="582178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28448" y="1234460"/>
            <a:ext cx="648072" cy="384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12424" y="2564904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08368" y="3140968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88288" y="4393385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344472" y="5733256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28048" y="6309320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478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340768"/>
            <a:ext cx="641985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403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819275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28800"/>
            <a:ext cx="6057900" cy="5114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3992" y="3733800"/>
            <a:ext cx="6076950" cy="31242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575720" y="1484784"/>
            <a:ext cx="1296144" cy="4568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19936" y="4869160"/>
            <a:ext cx="576064" cy="3611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7368" y="5589240"/>
            <a:ext cx="5544616" cy="3611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1344" y="6237312"/>
            <a:ext cx="576064" cy="3611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176120" y="6237312"/>
            <a:ext cx="1872208" cy="4568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849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11000" cy="48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988840"/>
            <a:ext cx="5734050" cy="3933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0016" y="2420888"/>
            <a:ext cx="5648325" cy="2095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71464" y="4694247"/>
            <a:ext cx="1152128" cy="2649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367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279576" y="15621"/>
            <a:ext cx="5753322" cy="6490692"/>
            <a:chOff x="2063552" y="116632"/>
            <a:chExt cx="5767958" cy="6992044"/>
          </a:xfrm>
        </p:grpSpPr>
        <p:grpSp>
          <p:nvGrpSpPr>
            <p:cNvPr id="4" name="组合 3"/>
            <p:cNvGrpSpPr/>
            <p:nvPr/>
          </p:nvGrpSpPr>
          <p:grpSpPr>
            <a:xfrm>
              <a:off x="2135560" y="116632"/>
              <a:ext cx="5695950" cy="4863802"/>
              <a:chOff x="2135560" y="116632"/>
              <a:chExt cx="5695950" cy="4863802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135560" y="116632"/>
                <a:ext cx="5695950" cy="30384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423592" y="3284984"/>
                <a:ext cx="5372100" cy="169545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63552" y="5013176"/>
              <a:ext cx="5734050" cy="2095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07023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196752"/>
            <a:ext cx="566737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3400719"/>
            <a:ext cx="2088232" cy="312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1704" y="3933056"/>
            <a:ext cx="648072" cy="240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732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2025-11-07T06:15:11Z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