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48AF9-1828-4BAC-A95B-2D5C248ECAF8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B3935-2E98-46AC-A228-3CDF86A35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89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B3935-2E98-46AC-A228-3CDF86A354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400300"/>
            <a:ext cx="62103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491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2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353425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977" b="547"/>
          <a:stretch/>
        </p:blipFill>
        <p:spPr>
          <a:xfrm>
            <a:off x="7680176" y="1916832"/>
            <a:ext cx="4400068" cy="256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060848"/>
            <a:ext cx="7486650" cy="148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3645024"/>
            <a:ext cx="749617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411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42290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3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8189366" cy="2086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105" t="1" r="6412" b="1228"/>
          <a:stretch/>
        </p:blipFill>
        <p:spPr>
          <a:xfrm>
            <a:off x="8688288" y="1556792"/>
            <a:ext cx="3099112" cy="22163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4675" b="1822"/>
          <a:stretch/>
        </p:blipFill>
        <p:spPr>
          <a:xfrm>
            <a:off x="8187136" y="4005064"/>
            <a:ext cx="3993714" cy="27308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2047294"/>
            <a:ext cx="7280324" cy="48107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7888" y="2026548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2564904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167934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31746" y="4167934"/>
            <a:ext cx="64807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5194872"/>
            <a:ext cx="1296144" cy="395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44072" y="5733256"/>
            <a:ext cx="936104" cy="395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5116" y="6354561"/>
            <a:ext cx="396044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3952" y="623731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75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16632"/>
            <a:ext cx="4505325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0"/>
            <a:ext cx="3456384" cy="6837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32226"/>
            <a:ext cx="4060892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4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348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4103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168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449169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024204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2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95600" y="332656"/>
            <a:ext cx="6554341" cy="6328717"/>
            <a:chOff x="2495600" y="332656"/>
            <a:chExt cx="6554341" cy="6328717"/>
          </a:xfrm>
        </p:grpSpPr>
        <p:grpSp>
          <p:nvGrpSpPr>
            <p:cNvPr id="4" name="组合 3"/>
            <p:cNvGrpSpPr/>
            <p:nvPr/>
          </p:nvGrpSpPr>
          <p:grpSpPr>
            <a:xfrm>
              <a:off x="2495600" y="332656"/>
              <a:ext cx="6355457" cy="5351884"/>
              <a:chOff x="407368" y="1268760"/>
              <a:chExt cx="6355457" cy="535188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268760"/>
                <a:ext cx="6315075" cy="15144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2924944"/>
                <a:ext cx="6067425" cy="3695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9616" y="5661248"/>
              <a:ext cx="6410325" cy="1000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536160" y="83671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61653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3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8395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8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80962"/>
            <a:ext cx="6372225" cy="669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62068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118629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1714197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9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988840"/>
            <a:ext cx="63436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5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5467350" cy="447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11824" y="715900"/>
            <a:ext cx="5920602" cy="6142100"/>
            <a:chOff x="310487" y="2420888"/>
            <a:chExt cx="6370504" cy="65657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420888"/>
              <a:ext cx="6343650" cy="1181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1" t="809" r="176"/>
            <a:stretch/>
          </p:blipFill>
          <p:spPr>
            <a:xfrm>
              <a:off x="310487" y="3563589"/>
              <a:ext cx="6370504" cy="5423087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7347" b="278"/>
          <a:stretch/>
        </p:blipFill>
        <p:spPr>
          <a:xfrm>
            <a:off x="335360" y="1700808"/>
            <a:ext cx="3951596" cy="22547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3992" y="1412776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6681" y="1412776"/>
            <a:ext cx="601647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3212976"/>
            <a:ext cx="601647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2996952"/>
            <a:ext cx="601647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3425826"/>
            <a:ext cx="601647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2264" y="30689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4392" y="2970627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36360" y="3429000"/>
            <a:ext cx="720080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88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103" r="3983" b="-1371"/>
          <a:stretch/>
        </p:blipFill>
        <p:spPr>
          <a:xfrm>
            <a:off x="7752184" y="1700808"/>
            <a:ext cx="3846137" cy="391051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162381"/>
            <a:ext cx="6076180" cy="6685574"/>
            <a:chOff x="1271464" y="16024"/>
            <a:chExt cx="6364213" cy="7094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16024"/>
              <a:ext cx="6324600" cy="2819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63552" y="2852936"/>
              <a:ext cx="5572125" cy="4257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19736" y="539253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2756055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356992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30725" y="3356992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4725144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1824" y="5571900"/>
            <a:ext cx="144016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648" y="59492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6139" y="6021288"/>
            <a:ext cx="409941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91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