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3152775"/>
            <a:ext cx="83915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5772150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268760"/>
            <a:ext cx="3486150" cy="3467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645024"/>
            <a:ext cx="5800725" cy="3057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79976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247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57626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412776"/>
            <a:ext cx="348615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737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62" y="100012"/>
            <a:ext cx="5781675" cy="665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55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80" y="116632"/>
            <a:ext cx="5334000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63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268760"/>
            <a:ext cx="535305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1772816"/>
            <a:ext cx="540060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4797152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66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087" y="1190625"/>
            <a:ext cx="5457825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276872"/>
            <a:ext cx="561662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4275355"/>
            <a:ext cx="561662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13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980728"/>
            <a:ext cx="5381625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501008"/>
            <a:ext cx="5256584" cy="295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76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268760"/>
            <a:ext cx="53530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420888"/>
            <a:ext cx="5904656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30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57721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204864"/>
            <a:ext cx="4838700" cy="2362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861048"/>
            <a:ext cx="5876925" cy="1724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68008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582930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412776"/>
            <a:ext cx="4838700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52266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57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008" y="2636912"/>
            <a:ext cx="5791200" cy="1981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0"/>
            <a:ext cx="5810250" cy="2562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2636912"/>
            <a:ext cx="5762625" cy="3095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75920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58246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52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289"/>
            <a:ext cx="5705475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052736"/>
            <a:ext cx="3781425" cy="457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1484784"/>
            <a:ext cx="5848350" cy="1438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2996952"/>
            <a:ext cx="5753100" cy="857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384" y="3861048"/>
            <a:ext cx="2790825" cy="3905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11824" y="4005064"/>
            <a:ext cx="2724150" cy="342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1384" y="4581128"/>
            <a:ext cx="2781300" cy="361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11824" y="4581128"/>
            <a:ext cx="2714625" cy="3619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0"/>
          <a:srcRect r="-827" b="5308"/>
          <a:stretch/>
        </p:blipFill>
        <p:spPr>
          <a:xfrm>
            <a:off x="191344" y="4946848"/>
            <a:ext cx="5887123" cy="191211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375920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47928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47928" y="555003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33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340768"/>
            <a:ext cx="579120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875" y="1268760"/>
            <a:ext cx="5572125" cy="3162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3861048"/>
            <a:ext cx="5819775" cy="2000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91944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5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5" y="1340768"/>
            <a:ext cx="5572125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68760"/>
            <a:ext cx="5829300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48742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44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57340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556792"/>
            <a:ext cx="5600700" cy="28479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63352" y="2060848"/>
            <a:ext cx="5848350" cy="4299545"/>
            <a:chOff x="263352" y="2060848"/>
            <a:chExt cx="5848350" cy="429954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2060848"/>
              <a:ext cx="5848350" cy="2371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4509120"/>
              <a:ext cx="5762625" cy="304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5400" y="4941168"/>
              <a:ext cx="5181600" cy="14192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551993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03912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73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243"/>
            <a:ext cx="5800725" cy="2390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988840"/>
            <a:ext cx="3962400" cy="3638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r="-318" b="1406"/>
          <a:stretch/>
        </p:blipFill>
        <p:spPr>
          <a:xfrm>
            <a:off x="1199456" y="2420888"/>
            <a:ext cx="5771388" cy="44795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12024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4" y="447252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54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2025-11-07T01:44:39Z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