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9"/>
  </p:handoutMasterIdLst>
  <p:sldIdLst>
    <p:sldId id="302" r:id="rId2"/>
    <p:sldId id="303" r:id="rId3"/>
    <p:sldId id="304" r:id="rId4"/>
    <p:sldId id="305" r:id="rId5"/>
    <p:sldId id="307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371725"/>
            <a:ext cx="52578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810250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89040"/>
            <a:ext cx="5438775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3717032"/>
            <a:ext cx="37909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96752"/>
            <a:ext cx="5905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5811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5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5640" y="1340768"/>
            <a:ext cx="5867400" cy="3801591"/>
            <a:chOff x="2567608" y="1340768"/>
            <a:chExt cx="5867400" cy="3801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7608" y="1340768"/>
              <a:ext cx="586740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3284984"/>
              <a:ext cx="5781675" cy="1857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72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96752"/>
            <a:ext cx="5800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781295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437112"/>
            <a:ext cx="8640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55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58483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4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57435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374" y="1954540"/>
            <a:ext cx="6336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284984"/>
            <a:ext cx="6336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1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