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7" r:id="rId15"/>
    <p:sldId id="316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3048000"/>
            <a:ext cx="74866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450" b="2484"/>
          <a:stretch/>
        </p:blipFill>
        <p:spPr>
          <a:xfrm>
            <a:off x="1415480" y="166076"/>
            <a:ext cx="4945680" cy="66919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75" y="1268760"/>
            <a:ext cx="5800725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92" r="92" b="1"/>
          <a:stretch/>
        </p:blipFill>
        <p:spPr>
          <a:xfrm>
            <a:off x="6442854" y="3197530"/>
            <a:ext cx="5686425" cy="2009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77972" y="3203549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7972" y="5249166"/>
            <a:ext cx="104582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141277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25418" y="2824655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24164" y="4293096"/>
            <a:ext cx="34850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0216" y="4797152"/>
            <a:ext cx="34850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39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357437"/>
            <a:ext cx="118110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7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14300"/>
            <a:ext cx="83439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5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450" y="34726"/>
            <a:ext cx="7366886" cy="68232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484784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389111"/>
            <a:ext cx="1584176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174034"/>
            <a:ext cx="5544616" cy="378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1014" y="5654042"/>
            <a:ext cx="7269401" cy="1159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59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5247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852936"/>
            <a:ext cx="7344816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79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35" b="7135"/>
          <a:stretch/>
        </p:blipFill>
        <p:spPr>
          <a:xfrm>
            <a:off x="3647728" y="0"/>
            <a:ext cx="4515884" cy="685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714625"/>
            <a:ext cx="117919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6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903"/>
            <a:ext cx="82391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484784"/>
            <a:ext cx="5229225" cy="413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1916832"/>
            <a:ext cx="65151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40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75914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350195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1212" y="1350195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2837" y="1873105"/>
            <a:ext cx="6574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1375" y="2411461"/>
            <a:ext cx="6574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09772" y="4465393"/>
            <a:ext cx="7543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57426" y="4465393"/>
            <a:ext cx="7543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8928" y="4984895"/>
            <a:ext cx="7543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5720" y="499432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5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1556792"/>
            <a:ext cx="45339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96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8205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7824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92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981075"/>
            <a:ext cx="83534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501008"/>
            <a:ext cx="371648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437112"/>
            <a:ext cx="371648" cy="312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50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772816"/>
            <a:ext cx="45434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5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719387"/>
            <a:ext cx="118776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55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8324850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7458075" cy="2428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11939" b="2124"/>
          <a:stretch/>
        </p:blipFill>
        <p:spPr>
          <a:xfrm>
            <a:off x="7104112" y="1772816"/>
            <a:ext cx="5007510" cy="25823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21" y="3717032"/>
            <a:ext cx="7496175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0096" y="1268760"/>
            <a:ext cx="443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096" y="4162789"/>
            <a:ext cx="443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92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24575"/>
            <a:ext cx="4476750" cy="694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3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860942"/>
            <a:ext cx="60864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2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640080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708920"/>
            <a:ext cx="1800200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365104"/>
            <a:ext cx="1152128" cy="384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80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988840"/>
            <a:ext cx="6315075" cy="4743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9856" y="4669502"/>
            <a:ext cx="136815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5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67608" y="20612"/>
            <a:ext cx="6336704" cy="6712719"/>
            <a:chOff x="2423592" y="116632"/>
            <a:chExt cx="6419850" cy="73157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3592" y="116632"/>
              <a:ext cx="6419850" cy="3200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814" r="450" b="1"/>
            <a:stretch/>
          </p:blipFill>
          <p:spPr>
            <a:xfrm>
              <a:off x="2433019" y="3284984"/>
              <a:ext cx="6305629" cy="414743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456040" y="3501008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869160"/>
            <a:ext cx="100811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85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-13132"/>
            <a:ext cx="5328592" cy="6816161"/>
            <a:chOff x="1775520" y="29567"/>
            <a:chExt cx="6391275" cy="8907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520" y="29567"/>
              <a:ext cx="6315075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3726459"/>
              <a:ext cx="6391275" cy="52101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3234883"/>
            <a:ext cx="5472608" cy="361045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5640" y="2420888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3787774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0296" y="3857552"/>
            <a:ext cx="1080120" cy="28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84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844824"/>
            <a:ext cx="5263902" cy="48941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452797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5816" y="5410924"/>
            <a:ext cx="784167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2357" y="5839564"/>
            <a:ext cx="784167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2686" y="6328174"/>
            <a:ext cx="129614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93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9696" y="0"/>
            <a:ext cx="4553934" cy="6770854"/>
            <a:chOff x="2943094" y="0"/>
            <a:chExt cx="5819187" cy="85431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9656" y="0"/>
              <a:ext cx="5762625" cy="580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3094" y="5733256"/>
              <a:ext cx="5810250" cy="2809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27848" y="404664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979699"/>
            <a:ext cx="80973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1556792"/>
            <a:ext cx="72008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2665193"/>
            <a:ext cx="936104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1002" y="3050106"/>
            <a:ext cx="64807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3992" y="3440749"/>
            <a:ext cx="1008112" cy="234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28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