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014662"/>
            <a:ext cx="50006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6134100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72816"/>
            <a:ext cx="63912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34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83005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27813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209800"/>
            <a:ext cx="6372225" cy="464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3429000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4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11624" y="1340768"/>
            <a:ext cx="6352881" cy="3115341"/>
            <a:chOff x="2539327" y="2521177"/>
            <a:chExt cx="6352881" cy="31153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39327" y="2521177"/>
              <a:ext cx="634365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8" y="3140968"/>
              <a:ext cx="6324600" cy="24955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2708920"/>
            <a:ext cx="6953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2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3200400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6105525" cy="5476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4077072"/>
            <a:ext cx="5735960" cy="25933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9696" y="3789040"/>
            <a:ext cx="12961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4365104"/>
            <a:ext cx="12961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20" y="4221088"/>
            <a:ext cx="108012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4725144"/>
            <a:ext cx="108012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0376" y="5689529"/>
            <a:ext cx="151216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6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3722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933056"/>
            <a:ext cx="144016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480839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14908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1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6438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4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340768"/>
            <a:ext cx="6398890" cy="4352131"/>
            <a:chOff x="2495600" y="1268760"/>
            <a:chExt cx="6398890" cy="4352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268760"/>
              <a:ext cx="6343650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40" y="3573016"/>
              <a:ext cx="6038850" cy="2047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77435" y="1854251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0185" y="355416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9039" y="46759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340768"/>
            <a:ext cx="6423273" cy="4832201"/>
            <a:chOff x="2639616" y="1340768"/>
            <a:chExt cx="6423273" cy="4832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340768"/>
              <a:ext cx="6410325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2924944"/>
              <a:ext cx="5991225" cy="3248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951984" y="17728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285293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42900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400506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4537401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8461" y="511346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8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75385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236990" cy="9707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988" b="-269"/>
          <a:stretch/>
        </p:blipFill>
        <p:spPr>
          <a:xfrm>
            <a:off x="7112160" y="1412776"/>
            <a:ext cx="5079840" cy="3829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333578"/>
            <a:ext cx="6817242" cy="5509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7883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81100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44767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146344"/>
            <a:ext cx="34956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7348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2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916832"/>
            <a:ext cx="4495800" cy="44291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6549" y="116632"/>
            <a:ext cx="9531189" cy="6476132"/>
            <a:chOff x="2642" y="0"/>
            <a:chExt cx="9531189" cy="64761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8334375" cy="1619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2" y="1556792"/>
              <a:ext cx="7196136" cy="49193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600056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3934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44958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0" b="1031"/>
          <a:stretch/>
        </p:blipFill>
        <p:spPr>
          <a:xfrm>
            <a:off x="5591944" y="-14140"/>
            <a:ext cx="4559695" cy="687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6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419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6533" y="2013947"/>
            <a:ext cx="432048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2996952"/>
            <a:ext cx="93610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432138"/>
            <a:ext cx="172819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551723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980728"/>
            <a:ext cx="64008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0080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348880"/>
            <a:ext cx="21602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62" y="3395745"/>
            <a:ext cx="1623021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7" y="3861048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365104"/>
            <a:ext cx="158417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2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680" b="17735"/>
          <a:stretch/>
        </p:blipFill>
        <p:spPr>
          <a:xfrm>
            <a:off x="0" y="1268760"/>
            <a:ext cx="5422123" cy="456825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375920" y="1700808"/>
            <a:ext cx="6529958" cy="4360912"/>
            <a:chOff x="5591944" y="836712"/>
            <a:chExt cx="6529958" cy="43609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84503" r="4193"/>
            <a:stretch/>
          </p:blipFill>
          <p:spPr>
            <a:xfrm>
              <a:off x="5591944" y="836712"/>
              <a:ext cx="5566626" cy="86053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3952" y="1844824"/>
              <a:ext cx="6457950" cy="3352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832304" y="35730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2584" y="50851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7644" y="556095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14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64293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88840"/>
            <a:ext cx="122413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221088"/>
            <a:ext cx="576064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657589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8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6324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531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76872"/>
            <a:ext cx="2736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05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0293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409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9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2025-11-07T03:52:43Z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