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3128962"/>
            <a:ext cx="74485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519362"/>
            <a:ext cx="117729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3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63531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772815"/>
            <a:ext cx="864096" cy="428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2348880"/>
            <a:ext cx="864096" cy="428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8575"/>
            <a:ext cx="6400800" cy="682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345221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4571701"/>
            <a:ext cx="187220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5750040"/>
            <a:ext cx="1512168" cy="25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3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548680"/>
            <a:ext cx="6372225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115317"/>
            <a:ext cx="2808312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1700808"/>
            <a:ext cx="576064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89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7779"/>
            <a:ext cx="5655022" cy="667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63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0"/>
            <a:ext cx="6090492" cy="67031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852936"/>
            <a:ext cx="648072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19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51584" y="17526"/>
            <a:ext cx="6370315" cy="6706727"/>
            <a:chOff x="2351584" y="17526"/>
            <a:chExt cx="6370315" cy="6706727"/>
          </a:xfrm>
        </p:grpSpPr>
        <p:grpSp>
          <p:nvGrpSpPr>
            <p:cNvPr id="4" name="组合 3"/>
            <p:cNvGrpSpPr/>
            <p:nvPr/>
          </p:nvGrpSpPr>
          <p:grpSpPr>
            <a:xfrm>
              <a:off x="2351584" y="17526"/>
              <a:ext cx="6370315" cy="4437856"/>
              <a:chOff x="2567608" y="548680"/>
              <a:chExt cx="6370315" cy="443785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67608" y="548680"/>
                <a:ext cx="6353175" cy="22002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27648" y="2852936"/>
                <a:ext cx="6010275" cy="21336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11624" y="4581128"/>
              <a:ext cx="5915025" cy="21431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439816" y="3356992"/>
            <a:ext cx="720080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40" y="3356992"/>
            <a:ext cx="720080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4077072"/>
            <a:ext cx="864096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3992" y="5150976"/>
            <a:ext cx="1296144" cy="34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63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95450"/>
            <a:ext cx="116586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30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76672"/>
            <a:ext cx="842010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4119" b="896"/>
          <a:stretch/>
        </p:blipFill>
        <p:spPr>
          <a:xfrm>
            <a:off x="6960096" y="1052736"/>
            <a:ext cx="5112568" cy="29080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6" y="1628800"/>
            <a:ext cx="6711026" cy="45070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0016" y="1700808"/>
            <a:ext cx="443656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2615208"/>
            <a:ext cx="443656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4726812"/>
            <a:ext cx="443656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18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908720"/>
            <a:ext cx="44862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92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443162"/>
            <a:ext cx="1181100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5" y="1412776"/>
            <a:ext cx="5975562" cy="48126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844824"/>
            <a:ext cx="6151192" cy="4320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348880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2852936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5013176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72259" y="5013176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4312" y="562694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89294" y="5626948"/>
            <a:ext cx="63935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65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204864"/>
            <a:ext cx="2914650" cy="30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636912"/>
            <a:ext cx="646747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2792294"/>
            <a:ext cx="2088232" cy="37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4365104"/>
            <a:ext cx="1008112" cy="37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72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30555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348880"/>
            <a:ext cx="63627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34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824162"/>
            <a:ext cx="1182052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31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5044376" cy="46770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-680"/>
            <a:ext cx="5044026" cy="68321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658396"/>
            <a:ext cx="443656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1052736"/>
            <a:ext cx="936104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8692" y="62068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1009009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2" y="1798481"/>
            <a:ext cx="443656" cy="264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65868" y="1798481"/>
            <a:ext cx="536824" cy="264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04112" y="4095926"/>
            <a:ext cx="792088" cy="264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07968" y="4509120"/>
            <a:ext cx="432048" cy="264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04112" y="4562274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07968" y="4918486"/>
            <a:ext cx="1008112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24392" y="4149080"/>
            <a:ext cx="345066" cy="2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40216" y="4516230"/>
            <a:ext cx="720080" cy="258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24392" y="4509120"/>
            <a:ext cx="371648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9643" y="4931741"/>
            <a:ext cx="720080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62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5044376" cy="467702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875272" y="277619"/>
            <a:ext cx="5336896" cy="6550217"/>
            <a:chOff x="5125596" y="307783"/>
            <a:chExt cx="5336896" cy="65502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59896" y="793354"/>
              <a:ext cx="5302596" cy="606464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5596" y="307783"/>
              <a:ext cx="5328592" cy="53510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023992" y="1340768"/>
            <a:ext cx="864096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056" y="1772816"/>
            <a:ext cx="648072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1556792"/>
            <a:ext cx="648072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68407" y="1556792"/>
            <a:ext cx="360041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40216" y="1988840"/>
            <a:ext cx="360041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22966" y="2737201"/>
            <a:ext cx="576064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12024" y="3557153"/>
            <a:ext cx="576064" cy="291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49554" y="2762074"/>
            <a:ext cx="362098" cy="231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66858" y="3140968"/>
            <a:ext cx="52278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44272" y="4437112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96000" y="566124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544272" y="501317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832304" y="6309320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45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5044376" cy="467702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087888" y="1081017"/>
            <a:ext cx="5555754" cy="5776983"/>
            <a:chOff x="5087888" y="1081017"/>
            <a:chExt cx="5555754" cy="57769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7888" y="1598992"/>
              <a:ext cx="5555754" cy="525900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7315" y="1081017"/>
              <a:ext cx="5472608" cy="54956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310709" y="2618058"/>
            <a:ext cx="864096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3140968"/>
            <a:ext cx="299640" cy="24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0456" y="2708920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256" y="308440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51158" y="6369285"/>
            <a:ext cx="576064" cy="264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2025-11-07T06:08:00Z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