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2105" autoAdjust="0"/>
  </p:normalViewPr>
  <p:slideViewPr>
    <p:cSldViewPr showGuides="1">
      <p:cViewPr varScale="1">
        <p:scale>
          <a:sx n="99" d="100"/>
          <a:sy n="99" d="100"/>
        </p:scale>
        <p:origin x="136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2538412"/>
            <a:ext cx="76771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925979"/>
            <a:ext cx="5791200" cy="5901283"/>
            <a:chOff x="2639616" y="260648"/>
            <a:chExt cx="5791200" cy="59012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9616" y="260648"/>
              <a:ext cx="579120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2132856"/>
              <a:ext cx="5295900" cy="4029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604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53530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62880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564904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971556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0564" y="4917285"/>
            <a:ext cx="18337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373216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53244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48880"/>
            <a:ext cx="547260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9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58674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064" y="1052736"/>
            <a:ext cx="51435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907144"/>
            <a:ext cx="50387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2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34352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99543"/>
            <a:ext cx="4143354" cy="67582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129763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177281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5013176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53732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92344" y="2564904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53014" y="3016202"/>
            <a:ext cx="57606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8368" y="4042316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00256" y="4472636"/>
            <a:ext cx="36004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0376" y="5517232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00256" y="5981390"/>
            <a:ext cx="936104" cy="243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9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268760"/>
            <a:ext cx="53435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08920"/>
            <a:ext cx="6192688" cy="4032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58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8102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597"/>
            <a:ext cx="57435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196752"/>
            <a:ext cx="487680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916832"/>
            <a:ext cx="5857875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008" y="4725144"/>
            <a:ext cx="5762625" cy="1838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7928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39177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52584" y="5301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58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692696"/>
            <a:ext cx="576262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212976"/>
            <a:ext cx="57626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12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579120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124744"/>
            <a:ext cx="5495925" cy="415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265359"/>
            <a:ext cx="5800725" cy="558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3680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69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18318"/>
            <a:ext cx="57912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484784"/>
            <a:ext cx="5657850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988840"/>
            <a:ext cx="5867400" cy="472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99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700808"/>
            <a:ext cx="2743200" cy="3267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472" y="116632"/>
            <a:ext cx="5723141" cy="6552728"/>
            <a:chOff x="1127448" y="116632"/>
            <a:chExt cx="6035799" cy="69688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116632"/>
              <a:ext cx="5819775" cy="1314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1484784"/>
              <a:ext cx="5810250" cy="5600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168008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35880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54361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8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1844824"/>
            <a:ext cx="5591175" cy="33623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95400" y="116632"/>
            <a:ext cx="6075262" cy="6636890"/>
            <a:chOff x="479376" y="116632"/>
            <a:chExt cx="6454130" cy="7332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16632"/>
              <a:ext cx="5734050" cy="1743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1916832"/>
              <a:ext cx="5762625" cy="27717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4725144"/>
              <a:ext cx="5762625" cy="27241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4479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928" y="46785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0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5810250" cy="2219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643647"/>
            <a:ext cx="5772150" cy="318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1628800"/>
            <a:ext cx="5591175" cy="3362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9194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6158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17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2025-11-07T01:54:36Z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