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3048000"/>
            <a:ext cx="102298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732" r="2097" b="2692"/>
          <a:stretch/>
        </p:blipFill>
        <p:spPr>
          <a:xfrm>
            <a:off x="6960096" y="3356992"/>
            <a:ext cx="5074763" cy="27342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39416" y="404664"/>
            <a:ext cx="6246490" cy="6162625"/>
            <a:chOff x="839416" y="404664"/>
            <a:chExt cx="6246490" cy="6162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04664"/>
              <a:ext cx="5886450" cy="3552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005064"/>
              <a:ext cx="5867400" cy="25622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951984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32" r="2097" b="2692"/>
          <a:stretch/>
        </p:blipFill>
        <p:spPr>
          <a:xfrm>
            <a:off x="7117237" y="2348880"/>
            <a:ext cx="5074763" cy="273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8680"/>
            <a:ext cx="5915025" cy="572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0527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66396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196752"/>
            <a:ext cx="4933950" cy="3724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27448" y="11978"/>
            <a:ext cx="5839649" cy="6741369"/>
            <a:chOff x="983432" y="0"/>
            <a:chExt cx="6007224" cy="71172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0"/>
              <a:ext cx="5791200" cy="19431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983432" y="2060848"/>
              <a:ext cx="5993507" cy="5056389"/>
              <a:chOff x="983432" y="2060848"/>
              <a:chExt cx="5993507" cy="505638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2060848"/>
                <a:ext cx="5705475" cy="20097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/>
              <a:srcRect l="-1" r="1084" b="3572"/>
              <a:stretch/>
            </p:blipFill>
            <p:spPr>
              <a:xfrm>
                <a:off x="983432" y="4077072"/>
                <a:ext cx="5766160" cy="3040165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6168008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0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810250" cy="675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700808"/>
            <a:ext cx="49339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4766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6629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2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772816"/>
            <a:ext cx="5276850" cy="33337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3352" y="1052736"/>
            <a:ext cx="6363072" cy="5132437"/>
            <a:chOff x="767408" y="332656"/>
            <a:chExt cx="6363072" cy="51324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332656"/>
              <a:ext cx="5715000" cy="962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1340768"/>
              <a:ext cx="5876925" cy="41243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439266" y="2564904"/>
            <a:ext cx="413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39266" y="4761349"/>
            <a:ext cx="413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288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5819775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196752"/>
            <a:ext cx="4492916" cy="557684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23392" y="4581128"/>
            <a:ext cx="5505450" cy="1551037"/>
            <a:chOff x="2999656" y="1340768"/>
            <a:chExt cx="5505450" cy="155103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9656" y="1340768"/>
              <a:ext cx="5505450" cy="971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87688" y="2348880"/>
              <a:ext cx="4876800" cy="5429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268834" y="5103762"/>
            <a:ext cx="295232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80602" y="5617521"/>
            <a:ext cx="4104456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161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773" b="3795"/>
          <a:stretch/>
        </p:blipFill>
        <p:spPr>
          <a:xfrm>
            <a:off x="2999656" y="764259"/>
            <a:ext cx="5651536" cy="60937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962874"/>
            <a:ext cx="2664296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3672" y="5589240"/>
            <a:ext cx="5832648" cy="126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51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4624"/>
            <a:ext cx="5255012" cy="668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7386" y="246802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01171" y="2962652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47728" y="4581128"/>
            <a:ext cx="547260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14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