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3167062"/>
            <a:ext cx="95726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340768"/>
            <a:ext cx="6372409" cy="4384454"/>
            <a:chOff x="2567608" y="1700807"/>
            <a:chExt cx="6372409" cy="4384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1700807"/>
              <a:ext cx="6336704" cy="51475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36" r="295"/>
            <a:stretch/>
          </p:blipFill>
          <p:spPr>
            <a:xfrm>
              <a:off x="2567608" y="2204864"/>
              <a:ext cx="6372409" cy="388039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2276872"/>
            <a:ext cx="792088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00769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2966" y="2439742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2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84203"/>
            <a:ext cx="6090492" cy="680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81237"/>
            <a:ext cx="117538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268760"/>
            <a:ext cx="4846746" cy="311212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328" y="0"/>
            <a:ext cx="9121130" cy="6858000"/>
            <a:chOff x="47328" y="0"/>
            <a:chExt cx="912113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0"/>
              <a:ext cx="7824986" cy="135739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28" y="1371932"/>
              <a:ext cx="6795144" cy="54860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4001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6872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7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365104"/>
            <a:ext cx="74771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88640"/>
            <a:ext cx="63722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5680" y="692696"/>
            <a:ext cx="4476750" cy="6083399"/>
            <a:chOff x="2999656" y="116632"/>
            <a:chExt cx="4476750" cy="60833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116632"/>
              <a:ext cx="4419600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2132856"/>
              <a:ext cx="4476750" cy="4067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29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44577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916832"/>
            <a:ext cx="4438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5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00312"/>
            <a:ext cx="117633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7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04664"/>
            <a:ext cx="8369796" cy="3478113"/>
            <a:chOff x="695400" y="1196752"/>
            <a:chExt cx="8369796" cy="3478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196752"/>
              <a:ext cx="835342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789040"/>
              <a:ext cx="7505700" cy="885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375" y="3356992"/>
            <a:ext cx="3857625" cy="3305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4077072"/>
            <a:ext cx="7496175" cy="2047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432" y="450912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724" y="553664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68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486650" cy="473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53136"/>
            <a:ext cx="75057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5661248"/>
            <a:ext cx="75608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0" y="1340768"/>
            <a:ext cx="1181100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996952"/>
            <a:ext cx="64389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0050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74961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33080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85030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6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1268760"/>
            <a:ext cx="4552950" cy="5097363"/>
            <a:chOff x="2999656" y="260648"/>
            <a:chExt cx="4552950" cy="5097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260648"/>
              <a:ext cx="455295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2852936"/>
              <a:ext cx="4457700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786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476672"/>
            <a:ext cx="4486275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3627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8448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42088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6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0"/>
            <a:ext cx="120967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60648"/>
            <a:ext cx="3487192" cy="40038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65104"/>
            <a:ext cx="5981700" cy="2019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008" y="4365104"/>
            <a:ext cx="59245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4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16832"/>
            <a:ext cx="240030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420888"/>
            <a:ext cx="639127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42900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67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3341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0100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6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32" b="1434"/>
          <a:stretch/>
        </p:blipFill>
        <p:spPr>
          <a:xfrm>
            <a:off x="2999656" y="0"/>
            <a:ext cx="5961440" cy="6796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4938" y="3194122"/>
            <a:ext cx="720080" cy="396044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167934"/>
            <a:ext cx="936104" cy="396044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82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76872"/>
            <a:ext cx="64484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501008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889329"/>
            <a:ext cx="50405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3501008"/>
            <a:ext cx="50405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3861048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2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95600" y="0"/>
            <a:ext cx="5888088" cy="6889028"/>
            <a:chOff x="2630189" y="0"/>
            <a:chExt cx="6372127" cy="8753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0"/>
              <a:ext cx="63627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t="249" r="238"/>
            <a:stretch/>
          </p:blipFill>
          <p:spPr>
            <a:xfrm>
              <a:off x="2630189" y="601834"/>
              <a:ext cx="6347535" cy="815211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88177" y="3707605"/>
            <a:ext cx="100811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3698178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5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2025-11-07T04:36:42Z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