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FEAEA-6F8B-444D-83CA-D0E6281CC8DE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1571D-0C4F-41A4-927B-6135A368D2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107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1571D-0C4F-41A4-927B-6135A368D2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579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076575"/>
            <a:ext cx="45339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57531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924944"/>
            <a:ext cx="5648325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124075"/>
            <a:ext cx="5800725" cy="4733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53508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60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8760"/>
            <a:ext cx="57245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916832"/>
            <a:ext cx="4972050" cy="35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2420888"/>
            <a:ext cx="55530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8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6632"/>
            <a:ext cx="5305425" cy="253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-307" b="3056"/>
          <a:stretch/>
        </p:blipFill>
        <p:spPr>
          <a:xfrm>
            <a:off x="3071664" y="2708920"/>
            <a:ext cx="5312171" cy="40629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548680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11247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162880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220486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5840" y="3169249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7808" y="3717032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9696" y="5301208"/>
            <a:ext cx="532859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31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2768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0888"/>
            <a:ext cx="52565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6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1624" y="332656"/>
            <a:ext cx="5791200" cy="6148561"/>
            <a:chOff x="2783632" y="0"/>
            <a:chExt cx="5791200" cy="6148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3632" y="0"/>
              <a:ext cx="5791200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5680" y="4653136"/>
              <a:ext cx="5343525" cy="1495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097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88640"/>
            <a:ext cx="5267325" cy="654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7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908720"/>
            <a:ext cx="53816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18448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2348880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285293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486916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856" y="537321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03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12776"/>
            <a:ext cx="53721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429000"/>
            <a:ext cx="59046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418055"/>
            <a:ext cx="59046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8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9269" b="1076"/>
          <a:stretch/>
        </p:blipFill>
        <p:spPr>
          <a:xfrm>
            <a:off x="7176120" y="548680"/>
            <a:ext cx="3188929" cy="303406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68896" y="69308"/>
            <a:ext cx="5719192" cy="6788692"/>
            <a:chOff x="1127448" y="0"/>
            <a:chExt cx="5863208" cy="72329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0"/>
              <a:ext cx="5791200" cy="2428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060848"/>
              <a:ext cx="5838825" cy="5172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16800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54717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57150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908720"/>
            <a:ext cx="5800725" cy="31623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63352" y="1412776"/>
            <a:ext cx="5878066" cy="5031457"/>
            <a:chOff x="263352" y="1412776"/>
            <a:chExt cx="5878066" cy="50314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412776"/>
              <a:ext cx="5838825" cy="1990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368" y="3501008"/>
              <a:ext cx="5734050" cy="29432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447928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34832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7928" y="55854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97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427" r="575"/>
          <a:stretch/>
        </p:blipFill>
        <p:spPr>
          <a:xfrm>
            <a:off x="767408" y="1484784"/>
            <a:ext cx="5672684" cy="18646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556792"/>
            <a:ext cx="5562600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367516"/>
            <a:ext cx="5810250" cy="352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6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55311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46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2295" y="1340768"/>
            <a:ext cx="55626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586740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09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60648"/>
            <a:ext cx="584835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2969" b="1135"/>
          <a:stretch/>
        </p:blipFill>
        <p:spPr>
          <a:xfrm>
            <a:off x="6528048" y="1700808"/>
            <a:ext cx="5508396" cy="3776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276872"/>
            <a:ext cx="5819775" cy="4105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48831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31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576262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r="2969" b="1135"/>
          <a:stretch/>
        </p:blipFill>
        <p:spPr>
          <a:xfrm>
            <a:off x="6456040" y="1268760"/>
            <a:ext cx="5508396" cy="37761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5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1412776"/>
            <a:ext cx="3743325" cy="37052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43472" y="1076013"/>
            <a:ext cx="5844158" cy="5812110"/>
            <a:chOff x="1199456" y="188640"/>
            <a:chExt cx="5844158" cy="5812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88640"/>
              <a:ext cx="5772150" cy="20097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199456" y="2348880"/>
              <a:ext cx="5753100" cy="3651870"/>
              <a:chOff x="1199456" y="2348880"/>
              <a:chExt cx="5753100" cy="365187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99456" y="2348880"/>
                <a:ext cx="5686425" cy="8382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99456" y="3429000"/>
                <a:ext cx="5753100" cy="2571750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6456040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6040" y="52680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6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1196752"/>
            <a:ext cx="37433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12776"/>
            <a:ext cx="577215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9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2025-11-07T01:38:25Z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