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27" r:id="rId10"/>
    <p:sldId id="328" r:id="rId11"/>
    <p:sldId id="329" r:id="rId12"/>
    <p:sldId id="330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352675"/>
            <a:ext cx="893445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846772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9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419975" cy="649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16632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020847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339841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73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4552950" cy="653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652196"/>
            <a:ext cx="4581525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08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82052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4163472" cy="6756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847626"/>
            <a:ext cx="5384898" cy="40103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05273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9940" y="2070275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2564904"/>
            <a:ext cx="648072" cy="170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2885416"/>
            <a:ext cx="648072" cy="170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1699" y="3554720"/>
            <a:ext cx="648072" cy="170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3970764"/>
            <a:ext cx="648072" cy="170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93059" y="4317969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9527" y="5401262"/>
            <a:ext cx="720080" cy="23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4232" y="378904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4232" y="4653136"/>
            <a:ext cx="648072" cy="244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0376" y="5085184"/>
            <a:ext cx="576064" cy="244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42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5" y="1340768"/>
            <a:ext cx="5166532" cy="4908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0"/>
            <a:ext cx="4937338" cy="67413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220486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2608631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4581128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848991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296" y="44624"/>
            <a:ext cx="10801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1772816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0096" y="3120849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60096" y="4299201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9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0"/>
            <a:ext cx="5326012" cy="691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7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-19389"/>
            <a:ext cx="5408414" cy="6921826"/>
            <a:chOff x="2126133" y="0"/>
            <a:chExt cx="6419752" cy="87211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0"/>
              <a:ext cx="641032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t="1161" r="-611"/>
            <a:stretch/>
          </p:blipFill>
          <p:spPr>
            <a:xfrm>
              <a:off x="2126133" y="1547365"/>
              <a:ext cx="6411145" cy="7173786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4509120"/>
            <a:ext cx="5398988" cy="2286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6004" y="432945"/>
            <a:ext cx="646439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7" y="792985"/>
            <a:ext cx="36004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2852936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2197" y="4906868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2197" y="6113499"/>
            <a:ext cx="5876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1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8395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0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837247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878" y="927573"/>
            <a:ext cx="3487192" cy="31599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561" b="4854"/>
          <a:stretch/>
        </p:blipFill>
        <p:spPr>
          <a:xfrm>
            <a:off x="8544272" y="4075765"/>
            <a:ext cx="3047291" cy="27822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9336" y="1340768"/>
            <a:ext cx="7520558" cy="5019650"/>
            <a:chOff x="335360" y="1340768"/>
            <a:chExt cx="7520558" cy="50196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1340768"/>
              <a:ext cx="7467600" cy="1847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7368" y="3140968"/>
              <a:ext cx="7448550" cy="32194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6960096" y="1340768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4083968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1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20888"/>
            <a:ext cx="118014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3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2025-11-07T06:30:12Z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