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3200400"/>
            <a:ext cx="65817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57626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933056"/>
            <a:ext cx="5083324" cy="25942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437112"/>
            <a:ext cx="573405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953125"/>
            <a:ext cx="5800725" cy="904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60346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7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5781675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068960"/>
            <a:ext cx="516255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3356992"/>
            <a:ext cx="5895975" cy="2905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0796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49501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76672"/>
            <a:ext cx="576262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4457700" cy="2600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2996952"/>
            <a:ext cx="3476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93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334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0646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260111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52292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9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1196752"/>
            <a:ext cx="5305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645024"/>
            <a:ext cx="5328592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8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832117"/>
            <a:ext cx="58007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7439"/>
            <a:ext cx="54387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8610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6337601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88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14300"/>
            <a:ext cx="5467350" cy="6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149080"/>
            <a:ext cx="518457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24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57912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196752"/>
            <a:ext cx="5029200" cy="30765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83432" y="404664"/>
            <a:ext cx="6075040" cy="6444403"/>
            <a:chOff x="983432" y="404664"/>
            <a:chExt cx="6075040" cy="64444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04664"/>
              <a:ext cx="5715000" cy="154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105617"/>
              <a:ext cx="5819775" cy="4743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96000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3458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7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196752"/>
            <a:ext cx="50292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340768"/>
            <a:ext cx="577215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573016"/>
            <a:ext cx="4267200" cy="145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4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908720"/>
            <a:ext cx="4638675" cy="42005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11424" y="-16272"/>
            <a:ext cx="6042496" cy="6874272"/>
            <a:chOff x="839416" y="0"/>
            <a:chExt cx="6198865" cy="71845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838825" cy="2495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564904"/>
              <a:ext cx="5810250" cy="4619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7997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4287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1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268760"/>
            <a:ext cx="46386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584835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59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844824"/>
            <a:ext cx="4714875" cy="34766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7408" y="620688"/>
            <a:ext cx="6519664" cy="5978624"/>
            <a:chOff x="839416" y="260648"/>
            <a:chExt cx="6519664" cy="5978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260648"/>
              <a:ext cx="5943600" cy="2038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276872"/>
              <a:ext cx="5953125" cy="3962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2399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0923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7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7721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0768"/>
            <a:ext cx="47148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7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7531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980728"/>
            <a:ext cx="3133725" cy="28289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5360" y="2708920"/>
            <a:ext cx="5838825" cy="3838922"/>
            <a:chOff x="335360" y="2708920"/>
            <a:chExt cx="5838825" cy="38389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2708920"/>
              <a:ext cx="5838825" cy="2343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5157192"/>
              <a:ext cx="5381625" cy="1390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19936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5107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2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2025-11-07T01:56:44Z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