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3109912"/>
            <a:ext cx="7848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2976"/>
            <a:ext cx="5753100" cy="68103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176120" y="836712"/>
            <a:ext cx="4153892" cy="5931348"/>
            <a:chOff x="7176120" y="836712"/>
            <a:chExt cx="4153892" cy="59313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6120" y="836712"/>
              <a:ext cx="3514712" cy="346157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6120" y="4365104"/>
              <a:ext cx="4153892" cy="24029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1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412776"/>
            <a:ext cx="5372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925311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717032"/>
            <a:ext cx="23762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57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35267"/>
            <a:ext cx="5285906" cy="6772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85039"/>
            <a:ext cx="720080" cy="280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2317" y="590445"/>
            <a:ext cx="57606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6612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4308" y="5661248"/>
            <a:ext cx="22979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6275020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9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5715000" cy="594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268760"/>
            <a:ext cx="48291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196752"/>
            <a:ext cx="54292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70080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256990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933056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6009" y="4490266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5032030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5589240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1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4483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20888"/>
            <a:ext cx="554461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15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2708920"/>
            <a:ext cx="5419725" cy="19621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95400" y="905"/>
            <a:ext cx="5693677" cy="6833744"/>
            <a:chOff x="551384" y="0"/>
            <a:chExt cx="6420222" cy="8002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0"/>
              <a:ext cx="5772150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2636912"/>
              <a:ext cx="5772150" cy="2638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5373216"/>
              <a:ext cx="5781675" cy="26289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15989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553696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7526"/>
            <a:ext cx="57245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708920"/>
            <a:ext cx="584835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2708920"/>
            <a:ext cx="5886450" cy="3324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3912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9104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35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57054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56792"/>
            <a:ext cx="59340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21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571500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412776"/>
            <a:ext cx="3248025" cy="4267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3392" y="2276872"/>
            <a:ext cx="5882258" cy="4178771"/>
            <a:chOff x="695400" y="1700808"/>
            <a:chExt cx="5882258" cy="4178771"/>
          </a:xfrm>
        </p:grpSpPr>
        <p:grpSp>
          <p:nvGrpSpPr>
            <p:cNvPr id="6" name="组合 5"/>
            <p:cNvGrpSpPr/>
            <p:nvPr/>
          </p:nvGrpSpPr>
          <p:grpSpPr>
            <a:xfrm>
              <a:off x="767408" y="1700808"/>
              <a:ext cx="5810250" cy="2632695"/>
              <a:chOff x="839416" y="1268760"/>
              <a:chExt cx="5810250" cy="263269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39416" y="1268760"/>
                <a:ext cx="5810250" cy="9144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7448" y="2348880"/>
                <a:ext cx="5476875" cy="15525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4365104"/>
              <a:ext cx="5857875" cy="15144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80796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968" y="49446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0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8388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196752"/>
            <a:ext cx="324802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6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2060848"/>
            <a:ext cx="4981575" cy="31908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51384" y="260648"/>
            <a:ext cx="6583288" cy="6437816"/>
            <a:chOff x="479376" y="-6556"/>
            <a:chExt cx="6583288" cy="6437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-6556"/>
              <a:ext cx="5791200" cy="15144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479376" y="1628800"/>
              <a:ext cx="5762625" cy="4802460"/>
              <a:chOff x="479376" y="1628800"/>
              <a:chExt cx="5762625" cy="480246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9376" y="1628800"/>
                <a:ext cx="5762625" cy="32670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9376" y="4869160"/>
                <a:ext cx="5753100" cy="1562100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566395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51313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15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5810250" cy="4951462"/>
            <a:chOff x="1199456" y="1340768"/>
            <a:chExt cx="5810250" cy="49514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1340768"/>
              <a:ext cx="5810250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2348880"/>
              <a:ext cx="5372100" cy="39433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844824"/>
            <a:ext cx="4981575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0796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4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23592" y="44624"/>
            <a:ext cx="6022304" cy="6668520"/>
            <a:chOff x="983432" y="23310"/>
            <a:chExt cx="6075040" cy="7022883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23310"/>
              <a:ext cx="6075040" cy="4811125"/>
              <a:chOff x="983432" y="13883"/>
              <a:chExt cx="6075040" cy="48111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43472" y="13883"/>
                <a:ext cx="5715000" cy="1676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1700808"/>
                <a:ext cx="5781675" cy="31242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941168"/>
              <a:ext cx="5791200" cy="21050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39214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144" y="52685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07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2025-11-07T02:26:16Z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