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1747837"/>
            <a:ext cx="538162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2776"/>
            <a:ext cx="63531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99695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635" y="299695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57301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3038" y="3573016"/>
            <a:ext cx="10489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7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060848"/>
            <a:ext cx="6286500" cy="2143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84232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89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6632"/>
            <a:ext cx="63912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789040"/>
            <a:ext cx="59817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4276725"/>
            <a:ext cx="5581650" cy="2581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45876" y="2752647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377415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42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3722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34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95487"/>
            <a:ext cx="117824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7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8353425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6792"/>
            <a:ext cx="7810500" cy="481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2729" b="501"/>
          <a:stretch/>
        </p:blipFill>
        <p:spPr>
          <a:xfrm>
            <a:off x="7934931" y="1484784"/>
            <a:ext cx="4267386" cy="27299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76120" y="1628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37875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05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88640"/>
            <a:ext cx="5088482" cy="3182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429000"/>
            <a:ext cx="771525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43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190500"/>
            <a:ext cx="4581525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95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967"/>
            <a:ext cx="4154686" cy="648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9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681287"/>
            <a:ext cx="11772900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060848"/>
            <a:ext cx="49815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78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8006" cy="54802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429000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645024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154382"/>
            <a:ext cx="792088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2384" y="4163809"/>
            <a:ext cx="792088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5229200"/>
            <a:ext cx="792088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80369" y="5229200"/>
            <a:ext cx="792088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91544" y="5714402"/>
            <a:ext cx="792088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63403" y="5714402"/>
            <a:ext cx="392437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16030" y="5714402"/>
            <a:ext cx="392437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7888" y="6165304"/>
            <a:ext cx="576064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60296" y="5229200"/>
            <a:ext cx="576064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48328" y="5714402"/>
            <a:ext cx="576064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48328" y="6157462"/>
            <a:ext cx="576064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1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56490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256490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2129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66628" y="32129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66628" y="3933055"/>
            <a:ext cx="545796" cy="316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4797152"/>
            <a:ext cx="720080" cy="316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48817" y="5570386"/>
            <a:ext cx="720080" cy="316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6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060848"/>
            <a:ext cx="6372225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3645024"/>
            <a:ext cx="6305550" cy="158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2264" y="2132856"/>
            <a:ext cx="39604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263691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8469" y="263691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371703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648" y="4221088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34939" y="4221088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60" y="4753425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15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988840"/>
            <a:ext cx="63722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249289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6982" y="3040679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90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4865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4076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1916832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49289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5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4389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33145"/>
            <a:ext cx="1440160" cy="396044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9741" y="3307800"/>
            <a:ext cx="1440160" cy="396044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8022" y="4382455"/>
            <a:ext cx="1440160" cy="396044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3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2025-11-07T03:43:08Z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